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9" r:id="rId6"/>
    <p:sldId id="261" r:id="rId7"/>
    <p:sldId id="262" r:id="rId8"/>
    <p:sldId id="263" r:id="rId9"/>
    <p:sldId id="264" r:id="rId10"/>
    <p:sldId id="270" r:id="rId11"/>
    <p:sldId id="274" r:id="rId12"/>
    <p:sldId id="275" r:id="rId13"/>
    <p:sldId id="265" r:id="rId14"/>
    <p:sldId id="271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ECF8F-C215-4C04-D8BF-751A032716B6}" v="8" dt="2023-03-09T23:59:29.485"/>
    <p1510:client id="{6B26CDAC-189E-1308-B721-DDC83F07C7F6}" v="553" dt="2023-03-09T05:22:09.599"/>
    <p1510:client id="{7E25FEDE-59EF-0AD1-F3AB-1AAE2993DBBB}" v="1007" dt="2023-03-09T00:57:39.066"/>
    <p1510:client id="{8EC2E182-2D3E-404C-9A31-26B3F54D79D8}" v="1235" dt="2023-03-09T23:31:51.720"/>
    <p1510:client id="{C88CDE29-19C8-7400-1685-508DEAD3D05D}" v="1" dt="2023-03-09T23:36:34.003"/>
    <p1510:client id="{E9555D35-6D9A-3858-33E1-491272233E2C}" v="160" dt="2023-03-09T02:11:39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nad Barac" userId="S::nbarac@uchicago.edu::78ad951d-3399-4196-846b-1069efc104c8" providerId="AD" clId="Web-{C88CDE29-19C8-7400-1685-508DEAD3D05D}"/>
    <pc:docChg chg="modSld">
      <pc:chgData name="Nenad Barac" userId="S::nbarac@uchicago.edu::78ad951d-3399-4196-846b-1069efc104c8" providerId="AD" clId="Web-{C88CDE29-19C8-7400-1685-508DEAD3D05D}" dt="2023-03-09T23:36:34.003" v="0" actId="20577"/>
      <pc:docMkLst>
        <pc:docMk/>
      </pc:docMkLst>
      <pc:sldChg chg="modSp">
        <pc:chgData name="Nenad Barac" userId="S::nbarac@uchicago.edu::78ad951d-3399-4196-846b-1069efc104c8" providerId="AD" clId="Web-{C88CDE29-19C8-7400-1685-508DEAD3D05D}" dt="2023-03-09T23:36:34.003" v="0" actId="20577"/>
        <pc:sldMkLst>
          <pc:docMk/>
          <pc:sldMk cId="511093184" sldId="256"/>
        </pc:sldMkLst>
        <pc:spChg chg="mod">
          <ac:chgData name="Nenad Barac" userId="S::nbarac@uchicago.edu::78ad951d-3399-4196-846b-1069efc104c8" providerId="AD" clId="Web-{C88CDE29-19C8-7400-1685-508DEAD3D05D}" dt="2023-03-09T23:36:34.003" v="0" actId="20577"/>
          <ac:spMkLst>
            <pc:docMk/>
            <pc:sldMk cId="511093184" sldId="256"/>
            <ac:spMk id="2" creationId="{6590C0B4-DF52-89CE-BB2C-D2669049A2C0}"/>
          </ac:spMkLst>
        </pc:spChg>
      </pc:sldChg>
    </pc:docChg>
  </pc:docChgLst>
  <pc:docChgLst>
    <pc:chgData name="Hyojun Kim" userId="S::kimhyojun@uchicago.edu::9268625d-48de-42c3-b9aa-2ccf366425d8" providerId="AD" clId="Web-{6B26CDAC-189E-1308-B721-DDC83F07C7F6}"/>
    <pc:docChg chg="modSld">
      <pc:chgData name="Hyojun Kim" userId="S::kimhyojun@uchicago.edu::9268625d-48de-42c3-b9aa-2ccf366425d8" providerId="AD" clId="Web-{6B26CDAC-189E-1308-B721-DDC83F07C7F6}" dt="2023-03-09T05:26:00.465" v="624" actId="20577"/>
      <pc:docMkLst>
        <pc:docMk/>
      </pc:docMkLst>
      <pc:sldChg chg="modSp">
        <pc:chgData name="Hyojun Kim" userId="S::kimhyojun@uchicago.edu::9268625d-48de-42c3-b9aa-2ccf366425d8" providerId="AD" clId="Web-{6B26CDAC-189E-1308-B721-DDC83F07C7F6}" dt="2023-03-09T02:40:47.585" v="203" actId="14100"/>
        <pc:sldMkLst>
          <pc:docMk/>
          <pc:sldMk cId="511093184" sldId="256"/>
        </pc:sldMkLst>
        <pc:spChg chg="mod">
          <ac:chgData name="Hyojun Kim" userId="S::kimhyojun@uchicago.edu::9268625d-48de-42c3-b9aa-2ccf366425d8" providerId="AD" clId="Web-{6B26CDAC-189E-1308-B721-DDC83F07C7F6}" dt="2023-03-09T02:40:19.428" v="202" actId="20577"/>
          <ac:spMkLst>
            <pc:docMk/>
            <pc:sldMk cId="511093184" sldId="256"/>
            <ac:spMk id="2" creationId="{6590C0B4-DF52-89CE-BB2C-D2669049A2C0}"/>
          </ac:spMkLst>
        </pc:spChg>
        <pc:spChg chg="mod">
          <ac:chgData name="Hyojun Kim" userId="S::kimhyojun@uchicago.edu::9268625d-48de-42c3-b9aa-2ccf366425d8" providerId="AD" clId="Web-{6B26CDAC-189E-1308-B721-DDC83F07C7F6}" dt="2023-03-09T02:40:47.585" v="203" actId="14100"/>
          <ac:spMkLst>
            <pc:docMk/>
            <pc:sldMk cId="511093184" sldId="256"/>
            <ac:spMk id="3" creationId="{0D35A2B8-B4F6-8A58-F795-F81FA91D1668}"/>
          </ac:spMkLst>
        </pc:spChg>
      </pc:sldChg>
      <pc:sldChg chg="modSp mod setBg">
        <pc:chgData name="Hyojun Kim" userId="S::kimhyojun@uchicago.edu::9268625d-48de-42c3-b9aa-2ccf366425d8" providerId="AD" clId="Web-{6B26CDAC-189E-1308-B721-DDC83F07C7F6}" dt="2023-03-09T03:07:25.414" v="207" actId="20577"/>
        <pc:sldMkLst>
          <pc:docMk/>
          <pc:sldMk cId="382922279" sldId="261"/>
        </pc:sldMkLst>
        <pc:spChg chg="mod">
          <ac:chgData name="Hyojun Kim" userId="S::kimhyojun@uchicago.edu::9268625d-48de-42c3-b9aa-2ccf366425d8" providerId="AD" clId="Web-{6B26CDAC-189E-1308-B721-DDC83F07C7F6}" dt="2023-03-09T03:07:25.414" v="207" actId="20577"/>
          <ac:spMkLst>
            <pc:docMk/>
            <pc:sldMk cId="382922279" sldId="261"/>
            <ac:spMk id="2" creationId="{A379D843-BE59-CFB0-7664-F629F756F841}"/>
          </ac:spMkLst>
        </pc:spChg>
        <pc:spChg chg="mod">
          <ac:chgData name="Hyojun Kim" userId="S::kimhyojun@uchicago.edu::9268625d-48de-42c3-b9aa-2ccf366425d8" providerId="AD" clId="Web-{6B26CDAC-189E-1308-B721-DDC83F07C7F6}" dt="2023-03-09T02:36:07.985" v="184" actId="20577"/>
          <ac:spMkLst>
            <pc:docMk/>
            <pc:sldMk cId="382922279" sldId="261"/>
            <ac:spMk id="4" creationId="{92A01CE4-E271-3CCC-5B38-D760C5F5DFBF}"/>
          </ac:spMkLst>
        </pc:spChg>
        <pc:picChg chg="mod ord">
          <ac:chgData name="Hyojun Kim" userId="S::kimhyojun@uchicago.edu::9268625d-48de-42c3-b9aa-2ccf366425d8" providerId="AD" clId="Web-{6B26CDAC-189E-1308-B721-DDC83F07C7F6}" dt="2023-03-09T02:34:54.031" v="171"/>
          <ac:picMkLst>
            <pc:docMk/>
            <pc:sldMk cId="382922279" sldId="261"/>
            <ac:picMk id="10" creationId="{7D1D0FD9-BC8E-1CB6-73B3-7F483C69EA3B}"/>
          </ac:picMkLst>
        </pc:picChg>
      </pc:sldChg>
      <pc:sldChg chg="modSp mod setBg">
        <pc:chgData name="Hyojun Kim" userId="S::kimhyojun@uchicago.edu::9268625d-48de-42c3-b9aa-2ccf366425d8" providerId="AD" clId="Web-{6B26CDAC-189E-1308-B721-DDC83F07C7F6}" dt="2023-03-09T02:35:43.985" v="180" actId="20577"/>
        <pc:sldMkLst>
          <pc:docMk/>
          <pc:sldMk cId="1283999310" sldId="262"/>
        </pc:sldMkLst>
        <pc:spChg chg="mod">
          <ac:chgData name="Hyojun Kim" userId="S::kimhyojun@uchicago.edu::9268625d-48de-42c3-b9aa-2ccf366425d8" providerId="AD" clId="Web-{6B26CDAC-189E-1308-B721-DDC83F07C7F6}" dt="2023-03-09T02:35:20.625" v="176" actId="20577"/>
          <ac:spMkLst>
            <pc:docMk/>
            <pc:sldMk cId="1283999310" sldId="262"/>
            <ac:spMk id="2" creationId="{3B5C840F-AEA3-C917-3318-5E5FBB375ACE}"/>
          </ac:spMkLst>
        </pc:spChg>
        <pc:spChg chg="mod ord">
          <ac:chgData name="Hyojun Kim" userId="S::kimhyojun@uchicago.edu::9268625d-48de-42c3-b9aa-2ccf366425d8" providerId="AD" clId="Web-{6B26CDAC-189E-1308-B721-DDC83F07C7F6}" dt="2023-03-09T02:35:43.985" v="180" actId="20577"/>
          <ac:spMkLst>
            <pc:docMk/>
            <pc:sldMk cId="1283999310" sldId="262"/>
            <ac:spMk id="6" creationId="{DD30ECF6-E489-2342-56E8-32D9CB1E5599}"/>
          </ac:spMkLst>
        </pc:spChg>
        <pc:picChg chg="mod">
          <ac:chgData name="Hyojun Kim" userId="S::kimhyojun@uchicago.edu::9268625d-48de-42c3-b9aa-2ccf366425d8" providerId="AD" clId="Web-{6B26CDAC-189E-1308-B721-DDC83F07C7F6}" dt="2023-03-09T02:33:56.717" v="159"/>
          <ac:picMkLst>
            <pc:docMk/>
            <pc:sldMk cId="1283999310" sldId="262"/>
            <ac:picMk id="3" creationId="{C00D586E-70FA-2919-ED50-AF75B38DEF62}"/>
          </ac:picMkLst>
        </pc:picChg>
      </pc:sldChg>
      <pc:sldChg chg="addSp delSp modSp mod setBg setClrOvrMap">
        <pc:chgData name="Hyojun Kim" userId="S::kimhyojun@uchicago.edu::9268625d-48de-42c3-b9aa-2ccf366425d8" providerId="AD" clId="Web-{6B26CDAC-189E-1308-B721-DDC83F07C7F6}" dt="2023-03-09T05:26:00.465" v="624" actId="20577"/>
        <pc:sldMkLst>
          <pc:docMk/>
          <pc:sldMk cId="3684923219" sldId="263"/>
        </pc:sldMkLst>
        <pc:spChg chg="mod">
          <ac:chgData name="Hyojun Kim" userId="S::kimhyojun@uchicago.edu::9268625d-48de-42c3-b9aa-2ccf366425d8" providerId="AD" clId="Web-{6B26CDAC-189E-1308-B721-DDC83F07C7F6}" dt="2023-03-09T05:22:26.834" v="596"/>
          <ac:spMkLst>
            <pc:docMk/>
            <pc:sldMk cId="3684923219" sldId="263"/>
            <ac:spMk id="2" creationId="{0A5351CA-C5F2-6BE3-1E12-3027E214A93C}"/>
          </ac:spMkLst>
        </pc:spChg>
        <pc:spChg chg="add del mod">
          <ac:chgData name="Hyojun Kim" userId="S::kimhyojun@uchicago.edu::9268625d-48de-42c3-b9aa-2ccf366425d8" providerId="AD" clId="Web-{6B26CDAC-189E-1308-B721-DDC83F07C7F6}" dt="2023-03-09T05:22:26.834" v="596"/>
          <ac:spMkLst>
            <pc:docMk/>
            <pc:sldMk cId="3684923219" sldId="263"/>
            <ac:spMk id="3" creationId="{D4A38973-39A0-4382-5F56-9049062D99A0}"/>
          </ac:spMkLst>
        </pc:spChg>
        <pc:spChg chg="add del mod">
          <ac:chgData name="Hyojun Kim" userId="S::kimhyojun@uchicago.edu::9268625d-48de-42c3-b9aa-2ccf366425d8" providerId="AD" clId="Web-{6B26CDAC-189E-1308-B721-DDC83F07C7F6}" dt="2023-03-09T05:22:09.599" v="587"/>
          <ac:spMkLst>
            <pc:docMk/>
            <pc:sldMk cId="3684923219" sldId="263"/>
            <ac:spMk id="5" creationId="{AE1F9F6C-462A-DE49-22B1-4D3F5E2D4B11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24.240" v="593"/>
          <ac:spMkLst>
            <pc:docMk/>
            <pc:sldMk cId="3684923219" sldId="263"/>
            <ac:spMk id="8" creationId="{50E53EDA-3B94-4F6B-9E86-D3BB9EBB9616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19.818" v="589"/>
          <ac:spMkLst>
            <pc:docMk/>
            <pc:sldMk cId="3684923219" sldId="263"/>
            <ac:spMk id="9" creationId="{75F65CD9-825D-44BD-8681-D42D260D4C63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19.818" v="589"/>
          <ac:spMkLst>
            <pc:docMk/>
            <pc:sldMk cId="3684923219" sldId="263"/>
            <ac:spMk id="11" creationId="{B2F64C47-BE0B-4DA4-A62F-C6922DD2082F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24.240" v="593"/>
          <ac:spMkLst>
            <pc:docMk/>
            <pc:sldMk cId="3684923219" sldId="263"/>
            <ac:spMk id="15" creationId="{D4A38973-39A0-4382-5F56-9049062D99A0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26.756" v="595"/>
          <ac:spMkLst>
            <pc:docMk/>
            <pc:sldMk cId="3684923219" sldId="263"/>
            <ac:spMk id="17" creationId="{4117F0C1-BCBB-40C7-99D6-F703E7A4B5F3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26.756" v="595"/>
          <ac:spMkLst>
            <pc:docMk/>
            <pc:sldMk cId="3684923219" sldId="263"/>
            <ac:spMk id="18" creationId="{D1A5D8BC-B41A-4E96-91C4-D60F5162257E}"/>
          </ac:spMkLst>
        </pc:spChg>
        <pc:spChg chg="add del">
          <ac:chgData name="Hyojun Kim" userId="S::kimhyojun@uchicago.edu::9268625d-48de-42c3-b9aa-2ccf366425d8" providerId="AD" clId="Web-{6B26CDAC-189E-1308-B721-DDC83F07C7F6}" dt="2023-03-09T05:22:26.756" v="595"/>
          <ac:spMkLst>
            <pc:docMk/>
            <pc:sldMk cId="3684923219" sldId="263"/>
            <ac:spMk id="20" creationId="{51287385-D3EA-47A8-A127-6061791ADBB6}"/>
          </ac:spMkLst>
        </pc:spChg>
        <pc:spChg chg="add">
          <ac:chgData name="Hyojun Kim" userId="S::kimhyojun@uchicago.edu::9268625d-48de-42c3-b9aa-2ccf366425d8" providerId="AD" clId="Web-{6B26CDAC-189E-1308-B721-DDC83F07C7F6}" dt="2023-03-09T05:22:26.834" v="596"/>
          <ac:spMkLst>
            <pc:docMk/>
            <pc:sldMk cId="3684923219" sldId="263"/>
            <ac:spMk id="23" creationId="{6A166780-9337-4437-95D3-5EA9D55AAAC5}"/>
          </ac:spMkLst>
        </pc:spChg>
        <pc:spChg chg="add">
          <ac:chgData name="Hyojun Kim" userId="S::kimhyojun@uchicago.edu::9268625d-48de-42c3-b9aa-2ccf366425d8" providerId="AD" clId="Web-{6B26CDAC-189E-1308-B721-DDC83F07C7F6}" dt="2023-03-09T05:22:26.834" v="596"/>
          <ac:spMkLst>
            <pc:docMk/>
            <pc:sldMk cId="3684923219" sldId="263"/>
            <ac:spMk id="24" creationId="{EB3D0F40-BF1F-4120-945D-90C5AAD6E35A}"/>
          </ac:spMkLst>
        </pc:spChg>
        <pc:spChg chg="add">
          <ac:chgData name="Hyojun Kim" userId="S::kimhyojun@uchicago.edu::9268625d-48de-42c3-b9aa-2ccf366425d8" providerId="AD" clId="Web-{6B26CDAC-189E-1308-B721-DDC83F07C7F6}" dt="2023-03-09T05:22:26.834" v="596"/>
          <ac:spMkLst>
            <pc:docMk/>
            <pc:sldMk cId="3684923219" sldId="263"/>
            <ac:spMk id="26" creationId="{66F4F323-644B-4A47-97E9-BFB73840F402}"/>
          </ac:spMkLst>
        </pc:spChg>
        <pc:graphicFrameChg chg="add del">
          <ac:chgData name="Hyojun Kim" userId="S::kimhyojun@uchicago.edu::9268625d-48de-42c3-b9aa-2ccf366425d8" providerId="AD" clId="Web-{6B26CDAC-189E-1308-B721-DDC83F07C7F6}" dt="2023-03-09T02:36:26.783" v="186"/>
          <ac:graphicFrameMkLst>
            <pc:docMk/>
            <pc:sldMk cId="3684923219" sldId="263"/>
            <ac:graphicFrameMk id="5" creationId="{E1EED720-EC42-91A0-E1A8-FF8A300E932C}"/>
          </ac:graphicFrameMkLst>
        </pc:graphicFrameChg>
        <pc:graphicFrameChg chg="add del">
          <ac:chgData name="Hyojun Kim" userId="S::kimhyojun@uchicago.edu::9268625d-48de-42c3-b9aa-2ccf366425d8" providerId="AD" clId="Web-{6B26CDAC-189E-1308-B721-DDC83F07C7F6}" dt="2023-03-09T05:22:19.818" v="589"/>
          <ac:graphicFrameMkLst>
            <pc:docMk/>
            <pc:sldMk cId="3684923219" sldId="263"/>
            <ac:graphicFrameMk id="6" creationId="{733FA2AC-C804-34B8-BF99-991C8E50469B}"/>
          </ac:graphicFrameMkLst>
        </pc:graphicFrameChg>
        <pc:graphicFrameChg chg="add del">
          <ac:chgData name="Hyojun Kim" userId="S::kimhyojun@uchicago.edu::9268625d-48de-42c3-b9aa-2ccf366425d8" providerId="AD" clId="Web-{6B26CDAC-189E-1308-B721-DDC83F07C7F6}" dt="2023-03-09T05:22:21.912" v="591"/>
          <ac:graphicFrameMkLst>
            <pc:docMk/>
            <pc:sldMk cId="3684923219" sldId="263"/>
            <ac:graphicFrameMk id="13" creationId="{78B013F8-A73B-C7DC-67A6-F9BA27CA5276}"/>
          </ac:graphicFrameMkLst>
        </pc:graphicFrameChg>
        <pc:graphicFrameChg chg="add del">
          <ac:chgData name="Hyojun Kim" userId="S::kimhyojun@uchicago.edu::9268625d-48de-42c3-b9aa-2ccf366425d8" providerId="AD" clId="Web-{6B26CDAC-189E-1308-B721-DDC83F07C7F6}" dt="2023-03-09T05:22:26.756" v="595"/>
          <ac:graphicFrameMkLst>
            <pc:docMk/>
            <pc:sldMk cId="3684923219" sldId="263"/>
            <ac:graphicFrameMk id="21" creationId="{C4314CC2-567B-FDED-AD52-CD803253222A}"/>
          </ac:graphicFrameMkLst>
        </pc:graphicFrameChg>
        <pc:graphicFrameChg chg="add modGraphic">
          <ac:chgData name="Hyojun Kim" userId="S::kimhyojun@uchicago.edu::9268625d-48de-42c3-b9aa-2ccf366425d8" providerId="AD" clId="Web-{6B26CDAC-189E-1308-B721-DDC83F07C7F6}" dt="2023-03-09T05:26:00.465" v="624" actId="20577"/>
          <ac:graphicFrameMkLst>
            <pc:docMk/>
            <pc:sldMk cId="3684923219" sldId="263"/>
            <ac:graphicFrameMk id="27" creationId="{543BB948-6ADE-74D0-35AC-86C0F39F7A7F}"/>
          </ac:graphicFrameMkLst>
        </pc:graphicFrameChg>
        <pc:picChg chg="add del">
          <ac:chgData name="Hyojun Kim" userId="S::kimhyojun@uchicago.edu::9268625d-48de-42c3-b9aa-2ccf366425d8" providerId="AD" clId="Web-{6B26CDAC-189E-1308-B721-DDC83F07C7F6}" dt="2023-03-09T05:22:26.756" v="595"/>
          <ac:picMkLst>
            <pc:docMk/>
            <pc:sldMk cId="3684923219" sldId="263"/>
            <ac:picMk id="19" creationId="{0D321D5F-FA18-4271-9EAA-0BEA14116BB5}"/>
          </ac:picMkLst>
        </pc:picChg>
        <pc:picChg chg="add">
          <ac:chgData name="Hyojun Kim" userId="S::kimhyojun@uchicago.edu::9268625d-48de-42c3-b9aa-2ccf366425d8" providerId="AD" clId="Web-{6B26CDAC-189E-1308-B721-DDC83F07C7F6}" dt="2023-03-09T05:22:26.834" v="596"/>
          <ac:picMkLst>
            <pc:docMk/>
            <pc:sldMk cId="3684923219" sldId="263"/>
            <ac:picMk id="25" creationId="{15640A69-3748-450C-8DDB-B2051AC04BC7}"/>
          </ac:picMkLst>
        </pc:picChg>
        <pc:cxnChg chg="add del">
          <ac:chgData name="Hyojun Kim" userId="S::kimhyojun@uchicago.edu::9268625d-48de-42c3-b9aa-2ccf366425d8" providerId="AD" clId="Web-{6B26CDAC-189E-1308-B721-DDC83F07C7F6}" dt="2023-03-09T05:22:24.240" v="593"/>
          <ac:cxnSpMkLst>
            <pc:docMk/>
            <pc:sldMk cId="3684923219" sldId="263"/>
            <ac:cxnSpMk id="10" creationId="{30EFD79F-7790-479B-B7DB-BD0D8C101DDD}"/>
          </ac:cxnSpMkLst>
        </pc:cxnChg>
      </pc:sldChg>
      <pc:sldChg chg="modSp">
        <pc:chgData name="Hyojun Kim" userId="S::kimhyojun@uchicago.edu::9268625d-48de-42c3-b9aa-2ccf366425d8" providerId="AD" clId="Web-{6B26CDAC-189E-1308-B721-DDC83F07C7F6}" dt="2023-03-09T02:27:39.944" v="83" actId="20577"/>
        <pc:sldMkLst>
          <pc:docMk/>
          <pc:sldMk cId="4155817046" sldId="269"/>
        </pc:sldMkLst>
        <pc:spChg chg="mod">
          <ac:chgData name="Hyojun Kim" userId="S::kimhyojun@uchicago.edu::9268625d-48de-42c3-b9aa-2ccf366425d8" providerId="AD" clId="Web-{6B26CDAC-189E-1308-B721-DDC83F07C7F6}" dt="2023-03-09T02:27:39.944" v="83" actId="20577"/>
          <ac:spMkLst>
            <pc:docMk/>
            <pc:sldMk cId="4155817046" sldId="269"/>
            <ac:spMk id="3" creationId="{05AE3DAA-1EF6-B1E6-CACF-33A2765EBEFE}"/>
          </ac:spMkLst>
        </pc:spChg>
      </pc:sldChg>
    </pc:docChg>
  </pc:docChgLst>
  <pc:docChgLst>
    <pc:chgData name="Connor Mulshine" userId="S::cmulshine@uchicago.edu::28519ddd-4c05-4c84-b016-c089d29c85c2" providerId="AD" clId="Web-{7E25FEDE-59EF-0AD1-F3AB-1AAE2993DBBB}"/>
    <pc:docChg chg="addSld delSld modSld sldOrd">
      <pc:chgData name="Connor Mulshine" userId="S::cmulshine@uchicago.edu::28519ddd-4c05-4c84-b016-c089d29c85c2" providerId="AD" clId="Web-{7E25FEDE-59EF-0AD1-F3AB-1AAE2993DBBB}" dt="2023-03-09T00:54:17.656" v="990" actId="20577"/>
      <pc:docMkLst>
        <pc:docMk/>
      </pc:docMkLst>
      <pc:sldChg chg="addSp delSp modSp">
        <pc:chgData name="Connor Mulshine" userId="S::cmulshine@uchicago.edu::28519ddd-4c05-4c84-b016-c089d29c85c2" providerId="AD" clId="Web-{7E25FEDE-59EF-0AD1-F3AB-1AAE2993DBBB}" dt="2023-03-09T00:04:21.212" v="539" actId="20577"/>
        <pc:sldMkLst>
          <pc:docMk/>
          <pc:sldMk cId="2121071619" sldId="257"/>
        </pc:sldMkLst>
        <pc:spChg chg="mod">
          <ac:chgData name="Connor Mulshine" userId="S::cmulshine@uchicago.edu::28519ddd-4c05-4c84-b016-c089d29c85c2" providerId="AD" clId="Web-{7E25FEDE-59EF-0AD1-F3AB-1AAE2993DBBB}" dt="2023-03-08T23:40:02.484" v="115" actId="20577"/>
          <ac:spMkLst>
            <pc:docMk/>
            <pc:sldMk cId="2121071619" sldId="257"/>
            <ac:spMk id="3" creationId="{E3DD1C2A-3F6F-D329-8BCC-BE75E9F980CD}"/>
          </ac:spMkLst>
        </pc:spChg>
        <pc:spChg chg="add del">
          <ac:chgData name="Connor Mulshine" userId="S::cmulshine@uchicago.edu::28519ddd-4c05-4c84-b016-c089d29c85c2" providerId="AD" clId="Web-{7E25FEDE-59EF-0AD1-F3AB-1AAE2993DBBB}" dt="2023-03-08T23:39:47.015" v="109"/>
          <ac:spMkLst>
            <pc:docMk/>
            <pc:sldMk cId="2121071619" sldId="257"/>
            <ac:spMk id="5" creationId="{15A4B146-8C89-4F89-B39A-48C7BA688720}"/>
          </ac:spMkLst>
        </pc:spChg>
        <pc:spChg chg="add mod">
          <ac:chgData name="Connor Mulshine" userId="S::cmulshine@uchicago.edu::28519ddd-4c05-4c84-b016-c089d29c85c2" providerId="AD" clId="Web-{7E25FEDE-59EF-0AD1-F3AB-1AAE2993DBBB}" dt="2023-03-09T00:04:21.212" v="539" actId="20577"/>
          <ac:spMkLst>
            <pc:docMk/>
            <pc:sldMk cId="2121071619" sldId="257"/>
            <ac:spMk id="7" creationId="{6BE6E6D5-A593-DC2D-585C-E77C4C1367DC}"/>
          </ac:spMkLst>
        </pc:spChg>
      </pc:sldChg>
      <pc:sldChg chg="modSp">
        <pc:chgData name="Connor Mulshine" userId="S::cmulshine@uchicago.edu::28519ddd-4c05-4c84-b016-c089d29c85c2" providerId="AD" clId="Web-{7E25FEDE-59EF-0AD1-F3AB-1AAE2993DBBB}" dt="2023-03-08T23:50:18.694" v="398" actId="20577"/>
        <pc:sldMkLst>
          <pc:docMk/>
          <pc:sldMk cId="3684923219" sldId="263"/>
        </pc:sldMkLst>
        <pc:spChg chg="mod">
          <ac:chgData name="Connor Mulshine" userId="S::cmulshine@uchicago.edu::28519ddd-4c05-4c84-b016-c089d29c85c2" providerId="AD" clId="Web-{7E25FEDE-59EF-0AD1-F3AB-1AAE2993DBBB}" dt="2023-03-08T23:50:18.694" v="398" actId="20577"/>
          <ac:spMkLst>
            <pc:docMk/>
            <pc:sldMk cId="3684923219" sldId="263"/>
            <ac:spMk id="3" creationId="{D4A38973-39A0-4382-5F56-9049062D99A0}"/>
          </ac:spMkLst>
        </pc:spChg>
      </pc:sldChg>
      <pc:sldChg chg="modSp">
        <pc:chgData name="Connor Mulshine" userId="S::cmulshine@uchicago.edu::28519ddd-4c05-4c84-b016-c089d29c85c2" providerId="AD" clId="Web-{7E25FEDE-59EF-0AD1-F3AB-1AAE2993DBBB}" dt="2023-03-08T03:41:38.448" v="83" actId="20577"/>
        <pc:sldMkLst>
          <pc:docMk/>
          <pc:sldMk cId="1109458707" sldId="264"/>
        </pc:sldMkLst>
        <pc:spChg chg="mod">
          <ac:chgData name="Connor Mulshine" userId="S::cmulshine@uchicago.edu::28519ddd-4c05-4c84-b016-c089d29c85c2" providerId="AD" clId="Web-{7E25FEDE-59EF-0AD1-F3AB-1AAE2993DBBB}" dt="2023-03-08T03:41:38.448" v="83" actId="20577"/>
          <ac:spMkLst>
            <pc:docMk/>
            <pc:sldMk cId="1109458707" sldId="264"/>
            <ac:spMk id="3" creationId="{84F946CF-A42A-4316-A09F-F106B99EFDA0}"/>
          </ac:spMkLst>
        </pc:spChg>
      </pc:sldChg>
      <pc:sldChg chg="addSp delSp modSp mod setBg">
        <pc:chgData name="Connor Mulshine" userId="S::cmulshine@uchicago.edu::28519ddd-4c05-4c84-b016-c089d29c85c2" providerId="AD" clId="Web-{7E25FEDE-59EF-0AD1-F3AB-1AAE2993DBBB}" dt="2023-03-09T00:54:17.656" v="990" actId="20577"/>
        <pc:sldMkLst>
          <pc:docMk/>
          <pc:sldMk cId="4031621145" sldId="265"/>
        </pc:sldMkLst>
        <pc:spChg chg="mod">
          <ac:chgData name="Connor Mulshine" userId="S::cmulshine@uchicago.edu::28519ddd-4c05-4c84-b016-c089d29c85c2" providerId="AD" clId="Web-{7E25FEDE-59EF-0AD1-F3AB-1AAE2993DBBB}" dt="2023-03-09T00:49:08.540" v="780" actId="14100"/>
          <ac:spMkLst>
            <pc:docMk/>
            <pc:sldMk cId="4031621145" sldId="265"/>
            <ac:spMk id="2" creationId="{D1454F49-D8BF-450A-0791-2A137289D7D5}"/>
          </ac:spMkLst>
        </pc:spChg>
        <pc:spChg chg="del mod">
          <ac:chgData name="Connor Mulshine" userId="S::cmulshine@uchicago.edu::28519ddd-4c05-4c84-b016-c089d29c85c2" providerId="AD" clId="Web-{7E25FEDE-59EF-0AD1-F3AB-1AAE2993DBBB}" dt="2023-03-09T00:19:17.731" v="663"/>
          <ac:spMkLst>
            <pc:docMk/>
            <pc:sldMk cId="4031621145" sldId="265"/>
            <ac:spMk id="3" creationId="{8FFAC458-B253-1A7E-6ACF-115E65BD397D}"/>
          </ac:spMkLst>
        </pc:spChg>
        <pc:spChg chg="del">
          <ac:chgData name="Connor Mulshine" userId="S::cmulshine@uchicago.edu::28519ddd-4c05-4c84-b016-c089d29c85c2" providerId="AD" clId="Web-{7E25FEDE-59EF-0AD1-F3AB-1AAE2993DBBB}" dt="2023-03-08T23:37:54.886" v="93"/>
          <ac:spMkLst>
            <pc:docMk/>
            <pc:sldMk cId="4031621145" sldId="265"/>
            <ac:spMk id="5" creationId="{2F9E00A1-6DF2-8948-9922-93C87E37EF20}"/>
          </ac:spMkLst>
        </pc:spChg>
        <pc:spChg chg="add del mod">
          <ac:chgData name="Connor Mulshine" userId="S::cmulshine@uchicago.edu::28519ddd-4c05-4c84-b016-c089d29c85c2" providerId="AD" clId="Web-{7E25FEDE-59EF-0AD1-F3AB-1AAE2993DBBB}" dt="2023-03-09T00:48:09.945" v="762"/>
          <ac:spMkLst>
            <pc:docMk/>
            <pc:sldMk cId="4031621145" sldId="265"/>
            <ac:spMk id="5" creationId="{4213F999-75F1-D956-28EF-D222336240A0}"/>
          </ac:spMkLst>
        </pc:spChg>
        <pc:spChg chg="add del mod">
          <ac:chgData name="Connor Mulshine" userId="S::cmulshine@uchicago.edu::28519ddd-4c05-4c84-b016-c089d29c85c2" providerId="AD" clId="Web-{7E25FEDE-59EF-0AD1-F3AB-1AAE2993DBBB}" dt="2023-03-09T00:19:22.669" v="664"/>
          <ac:spMkLst>
            <pc:docMk/>
            <pc:sldMk cId="4031621145" sldId="265"/>
            <ac:spMk id="10" creationId="{968B3358-0053-05FA-ECD7-511CB51ED7E1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39.868" v="770"/>
          <ac:spMkLst>
            <pc:docMk/>
            <pc:sldMk cId="4031621145" sldId="265"/>
            <ac:spMk id="11" creationId="{A733D50C-E9F5-EF64-B66C-4290918B7159}"/>
          </ac:spMkLst>
        </pc:spChg>
        <pc:spChg chg="add del mod">
          <ac:chgData name="Connor Mulshine" userId="S::cmulshine@uchicago.edu::28519ddd-4c05-4c84-b016-c089d29c85c2" providerId="AD" clId="Web-{7E25FEDE-59EF-0AD1-F3AB-1AAE2993DBBB}" dt="2023-03-09T00:47:01.662" v="757"/>
          <ac:spMkLst>
            <pc:docMk/>
            <pc:sldMk cId="4031621145" sldId="265"/>
            <ac:spMk id="12" creationId="{C7C02E04-E55B-7644-2AD0-D4B6F25DBD4C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39.868" v="770"/>
          <ac:spMkLst>
            <pc:docMk/>
            <pc:sldMk cId="4031621145" sldId="265"/>
            <ac:spMk id="14" creationId="{1C04857D-B1C1-41ED-B1B4-E3D6E3C7C4E6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39.868" v="770"/>
          <ac:spMkLst>
            <pc:docMk/>
            <pc:sldMk cId="4031621145" sldId="265"/>
            <ac:spMk id="16" creationId="{E5A9FA1E-7A9B-4CDA-91BB-87575F63E28F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42.368" v="772"/>
          <ac:spMkLst>
            <pc:docMk/>
            <pc:sldMk cId="4031621145" sldId="265"/>
            <ac:spMk id="18" creationId="{66FE2EBE-B617-9E1B-BA77-E74A6216AB32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49.540" v="774"/>
          <ac:spMkLst>
            <pc:docMk/>
            <pc:sldMk cId="4031621145" sldId="265"/>
            <ac:spMk id="20" creationId="{738C413B-57E4-4FAD-AF00-1E89B4273170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49.540" v="774"/>
          <ac:spMkLst>
            <pc:docMk/>
            <pc:sldMk cId="4031621145" sldId="265"/>
            <ac:spMk id="21" creationId="{3300F105-E881-FA0D-F349-06C0C3089CF4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49.540" v="774"/>
          <ac:spMkLst>
            <pc:docMk/>
            <pc:sldMk cId="4031621145" sldId="265"/>
            <ac:spMk id="22" creationId="{96184565-6B22-40B8-AEFC-E5D103C5504C}"/>
          </ac:spMkLst>
        </pc:spChg>
        <pc:spChg chg="add del">
          <ac:chgData name="Connor Mulshine" userId="S::cmulshine@uchicago.edu::28519ddd-4c05-4c84-b016-c089d29c85c2" providerId="AD" clId="Web-{7E25FEDE-59EF-0AD1-F3AB-1AAE2993DBBB}" dt="2023-03-09T00:48:49.540" v="774"/>
          <ac:spMkLst>
            <pc:docMk/>
            <pc:sldMk cId="4031621145" sldId="265"/>
            <ac:spMk id="23" creationId="{A9B5337D-1BB2-4459-9BD6-59184E3832CF}"/>
          </ac:spMkLst>
        </pc:spChg>
        <pc:spChg chg="add mod">
          <ac:chgData name="Connor Mulshine" userId="S::cmulshine@uchicago.edu::28519ddd-4c05-4c84-b016-c089d29c85c2" providerId="AD" clId="Web-{7E25FEDE-59EF-0AD1-F3AB-1AAE2993DBBB}" dt="2023-03-09T00:54:17.656" v="990" actId="20577"/>
          <ac:spMkLst>
            <pc:docMk/>
            <pc:sldMk cId="4031621145" sldId="265"/>
            <ac:spMk id="25" creationId="{66FE2EBE-B617-9E1B-BA77-E74A6216AB32}"/>
          </ac:spMkLst>
        </pc:spChg>
        <pc:picChg chg="add del mod ord">
          <ac:chgData name="Connor Mulshine" userId="S::cmulshine@uchicago.edu::28519ddd-4c05-4c84-b016-c089d29c85c2" providerId="AD" clId="Web-{7E25FEDE-59EF-0AD1-F3AB-1AAE2993DBBB}" dt="2023-03-09T00:47:17.100" v="761"/>
          <ac:picMkLst>
            <pc:docMk/>
            <pc:sldMk cId="4031621145" sldId="265"/>
            <ac:picMk id="3" creationId="{E9FC2AF0-9B4F-02D0-62DD-159F05E6D7A8}"/>
          </ac:picMkLst>
        </pc:picChg>
        <pc:picChg chg="add del mod">
          <ac:chgData name="Connor Mulshine" userId="S::cmulshine@uchicago.edu::28519ddd-4c05-4c84-b016-c089d29c85c2" providerId="AD" clId="Web-{7E25FEDE-59EF-0AD1-F3AB-1AAE2993DBBB}" dt="2023-03-09T00:14:20.955" v="558"/>
          <ac:picMkLst>
            <pc:docMk/>
            <pc:sldMk cId="4031621145" sldId="265"/>
            <ac:picMk id="4" creationId="{416280D9-7EDC-65AA-132C-FF7024F66BE6}"/>
          </ac:picMkLst>
        </pc:picChg>
        <pc:picChg chg="add del mod">
          <ac:chgData name="Connor Mulshine" userId="S::cmulshine@uchicago.edu::28519ddd-4c05-4c84-b016-c089d29c85c2" providerId="AD" clId="Web-{7E25FEDE-59EF-0AD1-F3AB-1AAE2993DBBB}" dt="2023-03-09T00:16:54.085" v="599"/>
          <ac:picMkLst>
            <pc:docMk/>
            <pc:sldMk cId="4031621145" sldId="265"/>
            <ac:picMk id="6" creationId="{5C6CE247-E72E-C46E-42B7-C7B60A394C81}"/>
          </ac:picMkLst>
        </pc:picChg>
        <pc:picChg chg="add mod ord">
          <ac:chgData name="Connor Mulshine" userId="S::cmulshine@uchicago.edu::28519ddd-4c05-4c84-b016-c089d29c85c2" providerId="AD" clId="Web-{7E25FEDE-59EF-0AD1-F3AB-1AAE2993DBBB}" dt="2023-03-09T00:53:02.201" v="953" actId="14100"/>
          <ac:picMkLst>
            <pc:docMk/>
            <pc:sldMk cId="4031621145" sldId="265"/>
            <ac:picMk id="6" creationId="{DB3B4499-0CCE-77CD-4132-7B778E5385AA}"/>
          </ac:picMkLst>
        </pc:picChg>
        <pc:picChg chg="add mod">
          <ac:chgData name="Connor Mulshine" userId="S::cmulshine@uchicago.edu::28519ddd-4c05-4c84-b016-c089d29c85c2" providerId="AD" clId="Web-{7E25FEDE-59EF-0AD1-F3AB-1AAE2993DBBB}" dt="2023-03-09T00:53:10.498" v="956" actId="14100"/>
          <ac:picMkLst>
            <pc:docMk/>
            <pc:sldMk cId="4031621145" sldId="265"/>
            <ac:picMk id="7" creationId="{1C294C06-014E-B477-9A7D-839833220209}"/>
          </ac:picMkLst>
        </pc:picChg>
        <pc:picChg chg="add del mod">
          <ac:chgData name="Connor Mulshine" userId="S::cmulshine@uchicago.edu::28519ddd-4c05-4c84-b016-c089d29c85c2" providerId="AD" clId="Web-{7E25FEDE-59EF-0AD1-F3AB-1AAE2993DBBB}" dt="2023-03-09T00:19:10.403" v="661"/>
          <ac:picMkLst>
            <pc:docMk/>
            <pc:sldMk cId="4031621145" sldId="265"/>
            <ac:picMk id="7" creationId="{226F9316-5975-7310-5E1E-1AD6716548A5}"/>
          </ac:picMkLst>
        </pc:picChg>
        <pc:picChg chg="add del mod">
          <ac:chgData name="Connor Mulshine" userId="S::cmulshine@uchicago.edu::28519ddd-4c05-4c84-b016-c089d29c85c2" providerId="AD" clId="Web-{7E25FEDE-59EF-0AD1-F3AB-1AAE2993DBBB}" dt="2023-03-09T00:19:11.137" v="662"/>
          <ac:picMkLst>
            <pc:docMk/>
            <pc:sldMk cId="4031621145" sldId="265"/>
            <ac:picMk id="8" creationId="{D9855485-60B0-488B-5C8A-700E25A2A439}"/>
          </ac:picMkLst>
        </pc:picChg>
      </pc:sldChg>
      <pc:sldChg chg="del">
        <pc:chgData name="Connor Mulshine" userId="S::cmulshine@uchicago.edu::28519ddd-4c05-4c84-b016-c089d29c85c2" providerId="AD" clId="Web-{7E25FEDE-59EF-0AD1-F3AB-1AAE2993DBBB}" dt="2023-03-09T00:04:28.212" v="540"/>
        <pc:sldMkLst>
          <pc:docMk/>
          <pc:sldMk cId="2011092508" sldId="266"/>
        </pc:sldMkLst>
      </pc:sldChg>
      <pc:sldChg chg="addSp delSp modSp">
        <pc:chgData name="Connor Mulshine" userId="S::cmulshine@uchicago.edu::28519ddd-4c05-4c84-b016-c089d29c85c2" providerId="AD" clId="Web-{7E25FEDE-59EF-0AD1-F3AB-1AAE2993DBBB}" dt="2023-03-08T00:51:53.858" v="58"/>
        <pc:sldMkLst>
          <pc:docMk/>
          <pc:sldMk cId="69003832" sldId="270"/>
        </pc:sldMkLst>
        <pc:spChg chg="add del mod">
          <ac:chgData name="Connor Mulshine" userId="S::cmulshine@uchicago.edu::28519ddd-4c05-4c84-b016-c089d29c85c2" providerId="AD" clId="Web-{7E25FEDE-59EF-0AD1-F3AB-1AAE2993DBBB}" dt="2023-03-08T00:51:53.858" v="58"/>
          <ac:spMkLst>
            <pc:docMk/>
            <pc:sldMk cId="69003832" sldId="270"/>
            <ac:spMk id="4" creationId="{265C2468-332A-56E8-84AD-388196B41CA1}"/>
          </ac:spMkLst>
        </pc:spChg>
      </pc:sldChg>
      <pc:sldChg chg="addSp delSp modSp add replId">
        <pc:chgData name="Connor Mulshine" userId="S::cmulshine@uchicago.edu::28519ddd-4c05-4c84-b016-c089d29c85c2" providerId="AD" clId="Web-{7E25FEDE-59EF-0AD1-F3AB-1AAE2993DBBB}" dt="2023-03-09T00:07:00.264" v="553" actId="20577"/>
        <pc:sldMkLst>
          <pc:docMk/>
          <pc:sldMk cId="2404068334" sldId="271"/>
        </pc:sldMkLst>
        <pc:spChg chg="mod">
          <ac:chgData name="Connor Mulshine" userId="S::cmulshine@uchicago.edu::28519ddd-4c05-4c84-b016-c089d29c85c2" providerId="AD" clId="Web-{7E25FEDE-59EF-0AD1-F3AB-1AAE2993DBBB}" dt="2023-03-08T23:43:56.118" v="229" actId="20577"/>
          <ac:spMkLst>
            <pc:docMk/>
            <pc:sldMk cId="2404068334" sldId="271"/>
            <ac:spMk id="2" creationId="{4E137CCF-B6A8-CCEC-E496-404BC9EB0320}"/>
          </ac:spMkLst>
        </pc:spChg>
        <pc:spChg chg="del mod">
          <ac:chgData name="Connor Mulshine" userId="S::cmulshine@uchicago.edu::28519ddd-4c05-4c84-b016-c089d29c85c2" providerId="AD" clId="Web-{7E25FEDE-59EF-0AD1-F3AB-1AAE2993DBBB}" dt="2023-03-08T03:57:37.234" v="84"/>
          <ac:spMkLst>
            <pc:docMk/>
            <pc:sldMk cId="2404068334" sldId="271"/>
            <ac:spMk id="3" creationId="{36B641C0-050B-4006-3C42-B65B0AC47267}"/>
          </ac:spMkLst>
        </pc:spChg>
        <pc:spChg chg="add mod">
          <ac:chgData name="Connor Mulshine" userId="S::cmulshine@uchicago.edu::28519ddd-4c05-4c84-b016-c089d29c85c2" providerId="AD" clId="Web-{7E25FEDE-59EF-0AD1-F3AB-1AAE2993DBBB}" dt="2023-03-09T00:07:00.264" v="553" actId="20577"/>
          <ac:spMkLst>
            <pc:docMk/>
            <pc:sldMk cId="2404068334" sldId="271"/>
            <ac:spMk id="5" creationId="{E3B44DF7-8D27-D6ED-C263-8AE2C20A758B}"/>
          </ac:spMkLst>
        </pc:spChg>
        <pc:picChg chg="add del mod">
          <ac:chgData name="Connor Mulshine" userId="S::cmulshine@uchicago.edu::28519ddd-4c05-4c84-b016-c089d29c85c2" providerId="AD" clId="Web-{7E25FEDE-59EF-0AD1-F3AB-1AAE2993DBBB}" dt="2023-03-08T23:39:28.749" v="105"/>
          <ac:picMkLst>
            <pc:docMk/>
            <pc:sldMk cId="2404068334" sldId="271"/>
            <ac:picMk id="4" creationId="{72D1AFA7-F66B-3BCB-C251-937663B32549}"/>
          </ac:picMkLst>
        </pc:picChg>
      </pc:sldChg>
      <pc:sldChg chg="add del ord replId">
        <pc:chgData name="Connor Mulshine" userId="S::cmulshine@uchicago.edu::28519ddd-4c05-4c84-b016-c089d29c85c2" providerId="AD" clId="Web-{7E25FEDE-59EF-0AD1-F3AB-1AAE2993DBBB}" dt="2023-03-08T00:52:02.796" v="62"/>
        <pc:sldMkLst>
          <pc:docMk/>
          <pc:sldMk cId="3570148149" sldId="271"/>
        </pc:sldMkLst>
      </pc:sldChg>
      <pc:sldChg chg="addSp delSp modSp add replId">
        <pc:chgData name="Connor Mulshine" userId="S::cmulshine@uchicago.edu::28519ddd-4c05-4c84-b016-c089d29c85c2" providerId="AD" clId="Web-{7E25FEDE-59EF-0AD1-F3AB-1AAE2993DBBB}" dt="2023-03-09T00:04:09.587" v="531" actId="20577"/>
        <pc:sldMkLst>
          <pc:docMk/>
          <pc:sldMk cId="526949618" sldId="272"/>
        </pc:sldMkLst>
        <pc:spChg chg="mod">
          <ac:chgData name="Connor Mulshine" userId="S::cmulshine@uchicago.edu::28519ddd-4c05-4c84-b016-c089d29c85c2" providerId="AD" clId="Web-{7E25FEDE-59EF-0AD1-F3AB-1AAE2993DBBB}" dt="2023-03-09T00:04:09.587" v="531" actId="20577"/>
          <ac:spMkLst>
            <pc:docMk/>
            <pc:sldMk cId="526949618" sldId="272"/>
            <ac:spMk id="2" creationId="{4E137CCF-B6A8-CCEC-E496-404BC9EB0320}"/>
          </ac:spMkLst>
        </pc:spChg>
        <pc:spChg chg="add mod">
          <ac:chgData name="Connor Mulshine" userId="S::cmulshine@uchicago.edu::28519ddd-4c05-4c84-b016-c089d29c85c2" providerId="AD" clId="Web-{7E25FEDE-59EF-0AD1-F3AB-1AAE2993DBBB}" dt="2023-03-08T23:57:06.727" v="515" actId="20577"/>
          <ac:spMkLst>
            <pc:docMk/>
            <pc:sldMk cId="526949618" sldId="272"/>
            <ac:spMk id="5" creationId="{D2A4DD1C-9BB5-1CC9-1F2C-7BA7D1D07F41}"/>
          </ac:spMkLst>
        </pc:spChg>
        <pc:picChg chg="del">
          <ac:chgData name="Connor Mulshine" userId="S::cmulshine@uchicago.edu::28519ddd-4c05-4c84-b016-c089d29c85c2" providerId="AD" clId="Web-{7E25FEDE-59EF-0AD1-F3AB-1AAE2993DBBB}" dt="2023-03-08T23:46:46.827" v="321"/>
          <ac:picMkLst>
            <pc:docMk/>
            <pc:sldMk cId="526949618" sldId="272"/>
            <ac:picMk id="4" creationId="{72D1AFA7-F66B-3BCB-C251-937663B32549}"/>
          </ac:picMkLst>
        </pc:picChg>
      </pc:sldChg>
      <pc:sldChg chg="add del replId">
        <pc:chgData name="Connor Mulshine" userId="S::cmulshine@uchicago.edu::28519ddd-4c05-4c84-b016-c089d29c85c2" providerId="AD" clId="Web-{7E25FEDE-59EF-0AD1-F3AB-1AAE2993DBBB}" dt="2023-03-08T00:52:10.890" v="63"/>
        <pc:sldMkLst>
          <pc:docMk/>
          <pc:sldMk cId="3822356752" sldId="272"/>
        </pc:sldMkLst>
      </pc:sldChg>
      <pc:sldChg chg="modSp add replId">
        <pc:chgData name="Connor Mulshine" userId="S::cmulshine@uchicago.edu::28519ddd-4c05-4c84-b016-c089d29c85c2" providerId="AD" clId="Web-{7E25FEDE-59EF-0AD1-F3AB-1AAE2993DBBB}" dt="2023-03-09T00:04:14.884" v="533" actId="20577"/>
        <pc:sldMkLst>
          <pc:docMk/>
          <pc:sldMk cId="1240139250" sldId="273"/>
        </pc:sldMkLst>
        <pc:spChg chg="mod">
          <ac:chgData name="Connor Mulshine" userId="S::cmulshine@uchicago.edu::28519ddd-4c05-4c84-b016-c089d29c85c2" providerId="AD" clId="Web-{7E25FEDE-59EF-0AD1-F3AB-1AAE2993DBBB}" dt="2023-03-09T00:04:14.884" v="533" actId="20577"/>
          <ac:spMkLst>
            <pc:docMk/>
            <pc:sldMk cId="1240139250" sldId="273"/>
            <ac:spMk id="2" creationId="{4E137CCF-B6A8-CCEC-E496-404BC9EB0320}"/>
          </ac:spMkLst>
        </pc:spChg>
      </pc:sldChg>
      <pc:sldChg chg="addSp modSp add ord replId">
        <pc:chgData name="Connor Mulshine" userId="S::cmulshine@uchicago.edu::28519ddd-4c05-4c84-b016-c089d29c85c2" providerId="AD" clId="Web-{7E25FEDE-59EF-0AD1-F3AB-1AAE2993DBBB}" dt="2023-03-09T00:20:49.390" v="756" actId="1076"/>
        <pc:sldMkLst>
          <pc:docMk/>
          <pc:sldMk cId="3071642323" sldId="274"/>
        </pc:sldMkLst>
        <pc:spChg chg="mod">
          <ac:chgData name="Connor Mulshine" userId="S::cmulshine@uchicago.edu::28519ddd-4c05-4c84-b016-c089d29c85c2" providerId="AD" clId="Web-{7E25FEDE-59EF-0AD1-F3AB-1AAE2993DBBB}" dt="2023-03-09T00:19:36.607" v="666" actId="1076"/>
          <ac:spMkLst>
            <pc:docMk/>
            <pc:sldMk cId="3071642323" sldId="274"/>
            <ac:spMk id="3" creationId="{8FFAC458-B253-1A7E-6ACF-115E65BD397D}"/>
          </ac:spMkLst>
        </pc:spChg>
        <pc:spChg chg="add mod">
          <ac:chgData name="Connor Mulshine" userId="S::cmulshine@uchicago.edu::28519ddd-4c05-4c84-b016-c089d29c85c2" providerId="AD" clId="Web-{7E25FEDE-59EF-0AD1-F3AB-1AAE2993DBBB}" dt="2023-03-09T00:20:40.140" v="753" actId="20577"/>
          <ac:spMkLst>
            <pc:docMk/>
            <pc:sldMk cId="3071642323" sldId="274"/>
            <ac:spMk id="5" creationId="{19FDE5A5-4228-BB5E-5CD4-575AFA2EC96B}"/>
          </ac:spMkLst>
        </pc:spChg>
        <pc:spChg chg="mod">
          <ac:chgData name="Connor Mulshine" userId="S::cmulshine@uchicago.edu::28519ddd-4c05-4c84-b016-c089d29c85c2" providerId="AD" clId="Web-{7E25FEDE-59EF-0AD1-F3AB-1AAE2993DBBB}" dt="2023-03-09T00:19:34.294" v="665" actId="1076"/>
          <ac:spMkLst>
            <pc:docMk/>
            <pc:sldMk cId="3071642323" sldId="274"/>
            <ac:spMk id="10" creationId="{968B3358-0053-05FA-ECD7-511CB51ED7E1}"/>
          </ac:spMkLst>
        </pc:spChg>
        <pc:picChg chg="mod">
          <ac:chgData name="Connor Mulshine" userId="S::cmulshine@uchicago.edu::28519ddd-4c05-4c84-b016-c089d29c85c2" providerId="AD" clId="Web-{7E25FEDE-59EF-0AD1-F3AB-1AAE2993DBBB}" dt="2023-03-09T00:20:48.062" v="755" actId="1076"/>
          <ac:picMkLst>
            <pc:docMk/>
            <pc:sldMk cId="3071642323" sldId="274"/>
            <ac:picMk id="7" creationId="{226F9316-5975-7310-5E1E-1AD6716548A5}"/>
          </ac:picMkLst>
        </pc:picChg>
        <pc:picChg chg="mod">
          <ac:chgData name="Connor Mulshine" userId="S::cmulshine@uchicago.edu::28519ddd-4c05-4c84-b016-c089d29c85c2" providerId="AD" clId="Web-{7E25FEDE-59EF-0AD1-F3AB-1AAE2993DBBB}" dt="2023-03-09T00:20:49.390" v="756" actId="1076"/>
          <ac:picMkLst>
            <pc:docMk/>
            <pc:sldMk cId="3071642323" sldId="274"/>
            <ac:picMk id="8" creationId="{D9855485-60B0-488B-5C8A-700E25A2A439}"/>
          </ac:picMkLst>
        </pc:picChg>
      </pc:sldChg>
    </pc:docChg>
  </pc:docChgLst>
  <pc:docChgLst>
    <pc:chgData name="Connor Mulshine" userId="S::cmulshine@uchicago.edu::28519ddd-4c05-4c84-b016-c089d29c85c2" providerId="AD" clId="Web-{E9555D35-6D9A-3858-33E1-491272233E2C}"/>
    <pc:docChg chg="addSld delSld modSld">
      <pc:chgData name="Connor Mulshine" userId="S::cmulshine@uchicago.edu::28519ddd-4c05-4c84-b016-c089d29c85c2" providerId="AD" clId="Web-{E9555D35-6D9A-3858-33E1-491272233E2C}" dt="2023-03-09T02:11:39.268" v="163" actId="20577"/>
      <pc:docMkLst>
        <pc:docMk/>
      </pc:docMkLst>
      <pc:sldChg chg="modSp">
        <pc:chgData name="Connor Mulshine" userId="S::cmulshine@uchicago.edu::28519ddd-4c05-4c84-b016-c089d29c85c2" providerId="AD" clId="Web-{E9555D35-6D9A-3858-33E1-491272233E2C}" dt="2023-03-09T02:11:39.268" v="163" actId="20577"/>
        <pc:sldMkLst>
          <pc:docMk/>
          <pc:sldMk cId="2121071619" sldId="257"/>
        </pc:sldMkLst>
        <pc:spChg chg="mod">
          <ac:chgData name="Connor Mulshine" userId="S::cmulshine@uchicago.edu::28519ddd-4c05-4c84-b016-c089d29c85c2" providerId="AD" clId="Web-{E9555D35-6D9A-3858-33E1-491272233E2C}" dt="2023-03-09T02:11:39.268" v="163" actId="20577"/>
          <ac:spMkLst>
            <pc:docMk/>
            <pc:sldMk cId="2121071619" sldId="257"/>
            <ac:spMk id="2" creationId="{09407EBF-9AF1-2825-7FF7-8A4539212D6C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36.065" v="162" actId="20577"/>
        <pc:sldMkLst>
          <pc:docMk/>
          <pc:sldMk cId="4057878471" sldId="258"/>
        </pc:sldMkLst>
        <pc:spChg chg="mod">
          <ac:chgData name="Connor Mulshine" userId="S::cmulshine@uchicago.edu::28519ddd-4c05-4c84-b016-c089d29c85c2" providerId="AD" clId="Web-{E9555D35-6D9A-3858-33E1-491272233E2C}" dt="2023-03-09T02:11:36.065" v="162" actId="20577"/>
          <ac:spMkLst>
            <pc:docMk/>
            <pc:sldMk cId="4057878471" sldId="258"/>
            <ac:spMk id="2" creationId="{37721E8F-E5D6-CAEB-AF38-52763B1BE3D2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33.050" v="161" actId="20577"/>
        <pc:sldMkLst>
          <pc:docMk/>
          <pc:sldMk cId="749363127" sldId="260"/>
        </pc:sldMkLst>
        <pc:spChg chg="mod">
          <ac:chgData name="Connor Mulshine" userId="S::cmulshine@uchicago.edu::28519ddd-4c05-4c84-b016-c089d29c85c2" providerId="AD" clId="Web-{E9555D35-6D9A-3858-33E1-491272233E2C}" dt="2023-03-09T02:11:33.050" v="161" actId="20577"/>
          <ac:spMkLst>
            <pc:docMk/>
            <pc:sldMk cId="749363127" sldId="260"/>
            <ac:spMk id="2" creationId="{E5E2DFF1-3A4B-72ED-0D1C-E7D543A25CF0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16.924" v="159" actId="20577"/>
        <pc:sldMkLst>
          <pc:docMk/>
          <pc:sldMk cId="382922279" sldId="261"/>
        </pc:sldMkLst>
        <pc:spChg chg="mod">
          <ac:chgData name="Connor Mulshine" userId="S::cmulshine@uchicago.edu::28519ddd-4c05-4c84-b016-c089d29c85c2" providerId="AD" clId="Web-{E9555D35-6D9A-3858-33E1-491272233E2C}" dt="2023-03-09T02:11:16.924" v="159" actId="20577"/>
          <ac:spMkLst>
            <pc:docMk/>
            <pc:sldMk cId="382922279" sldId="261"/>
            <ac:spMk id="2" creationId="{A379D843-BE59-CFB0-7664-F629F756F841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04.907" v="128" actId="20577"/>
        <pc:sldMkLst>
          <pc:docMk/>
          <pc:sldMk cId="1283999310" sldId="262"/>
        </pc:sldMkLst>
        <pc:spChg chg="mod">
          <ac:chgData name="Connor Mulshine" userId="S::cmulshine@uchicago.edu::28519ddd-4c05-4c84-b016-c089d29c85c2" providerId="AD" clId="Web-{E9555D35-6D9A-3858-33E1-491272233E2C}" dt="2023-03-09T02:10:04.907" v="128" actId="20577"/>
          <ac:spMkLst>
            <pc:docMk/>
            <pc:sldMk cId="1283999310" sldId="262"/>
            <ac:spMk id="2" creationId="{3B5C840F-AEA3-C917-3318-5E5FBB375ACE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00.172" v="127" actId="20577"/>
        <pc:sldMkLst>
          <pc:docMk/>
          <pc:sldMk cId="3684923219" sldId="263"/>
        </pc:sldMkLst>
        <pc:spChg chg="mod">
          <ac:chgData name="Connor Mulshine" userId="S::cmulshine@uchicago.edu::28519ddd-4c05-4c84-b016-c089d29c85c2" providerId="AD" clId="Web-{E9555D35-6D9A-3858-33E1-491272233E2C}" dt="2023-03-09T02:10:00.172" v="127" actId="20577"/>
          <ac:spMkLst>
            <pc:docMk/>
            <pc:sldMk cId="3684923219" sldId="263"/>
            <ac:spMk id="2" creationId="{0A5351CA-C5F2-6BE3-1E12-3027E214A93C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55.766" v="126" actId="20577"/>
          <ac:spMkLst>
            <pc:docMk/>
            <pc:sldMk cId="3684923219" sldId="263"/>
            <ac:spMk id="3" creationId="{D4A38973-39A0-4382-5F56-9049062D99A0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07.422" v="129" actId="20577"/>
        <pc:sldMkLst>
          <pc:docMk/>
          <pc:sldMk cId="1109458707" sldId="264"/>
        </pc:sldMkLst>
        <pc:spChg chg="mod">
          <ac:chgData name="Connor Mulshine" userId="S::cmulshine@uchicago.edu::28519ddd-4c05-4c84-b016-c089d29c85c2" providerId="AD" clId="Web-{E9555D35-6D9A-3858-33E1-491272233E2C}" dt="2023-03-09T02:10:07.422" v="129" actId="20577"/>
          <ac:spMkLst>
            <pc:docMk/>
            <pc:sldMk cId="1109458707" sldId="264"/>
            <ac:spMk id="2" creationId="{D6F6313A-E7EA-DB83-3DFB-A29D4DFA7099}"/>
          </ac:spMkLst>
        </pc:spChg>
      </pc:sldChg>
      <pc:sldChg chg="addSp delSp modSp">
        <pc:chgData name="Connor Mulshine" userId="S::cmulshine@uchicago.edu::28519ddd-4c05-4c84-b016-c089d29c85c2" providerId="AD" clId="Web-{E9555D35-6D9A-3858-33E1-491272233E2C}" dt="2023-03-09T02:11:06.377" v="157"/>
        <pc:sldMkLst>
          <pc:docMk/>
          <pc:sldMk cId="4031621145" sldId="265"/>
        </pc:sldMkLst>
        <pc:spChg chg="del mod">
          <ac:chgData name="Connor Mulshine" userId="S::cmulshine@uchicago.edu::28519ddd-4c05-4c84-b016-c089d29c85c2" providerId="AD" clId="Web-{E9555D35-6D9A-3858-33E1-491272233E2C}" dt="2023-03-09T02:10:29.267" v="138"/>
          <ac:spMkLst>
            <pc:docMk/>
            <pc:sldMk cId="4031621145" sldId="265"/>
            <ac:spMk id="2" creationId="{D1454F49-D8BF-450A-0791-2A137289D7D5}"/>
          </ac:spMkLst>
        </pc:spChg>
        <pc:spChg chg="add del mod">
          <ac:chgData name="Connor Mulshine" userId="S::cmulshine@uchicago.edu::28519ddd-4c05-4c84-b016-c089d29c85c2" providerId="AD" clId="Web-{E9555D35-6D9A-3858-33E1-491272233E2C}" dt="2023-03-09T02:10:39.611" v="153"/>
          <ac:spMkLst>
            <pc:docMk/>
            <pc:sldMk cId="4031621145" sldId="265"/>
            <ac:spMk id="4" creationId="{23EC40C7-0219-1E06-0822-7C9A1892B939}"/>
          </ac:spMkLst>
        </pc:spChg>
        <pc:spChg chg="add del mod">
          <ac:chgData name="Connor Mulshine" userId="S::cmulshine@uchicago.edu::28519ddd-4c05-4c84-b016-c089d29c85c2" providerId="AD" clId="Web-{E9555D35-6D9A-3858-33E1-491272233E2C}" dt="2023-03-09T02:10:51.205" v="155"/>
          <ac:spMkLst>
            <pc:docMk/>
            <pc:sldMk cId="4031621145" sldId="265"/>
            <ac:spMk id="8" creationId="{42FB1ECD-2C11-C7A4-E331-661C18D50F2E}"/>
          </ac:spMkLst>
        </pc:spChg>
        <pc:spChg chg="add mod">
          <ac:chgData name="Connor Mulshine" userId="S::cmulshine@uchicago.edu::28519ddd-4c05-4c84-b016-c089d29c85c2" providerId="AD" clId="Web-{E9555D35-6D9A-3858-33E1-491272233E2C}" dt="2023-03-09T02:11:06.377" v="157"/>
          <ac:spMkLst>
            <pc:docMk/>
            <pc:sldMk cId="4031621145" sldId="265"/>
            <ac:spMk id="10" creationId="{A86DB955-E732-137F-48A8-5B4DCAC8E861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31.450" v="122" actId="20577"/>
          <ac:spMkLst>
            <pc:docMk/>
            <pc:sldMk cId="4031621145" sldId="265"/>
            <ac:spMk id="25" creationId="{66FE2EBE-B617-9E1B-BA77-E74A6216AB32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26.409" v="160" actId="20577"/>
        <pc:sldMkLst>
          <pc:docMk/>
          <pc:sldMk cId="4155817046" sldId="269"/>
        </pc:sldMkLst>
        <pc:spChg chg="mod">
          <ac:chgData name="Connor Mulshine" userId="S::cmulshine@uchicago.edu::28519ddd-4c05-4c84-b016-c089d29c85c2" providerId="AD" clId="Web-{E9555D35-6D9A-3858-33E1-491272233E2C}" dt="2023-03-09T02:11:26.409" v="160" actId="20577"/>
          <ac:spMkLst>
            <pc:docMk/>
            <pc:sldMk cId="4155817046" sldId="269"/>
            <ac:spMk id="2" creationId="{E5E2DFF1-3A4B-72ED-0D1C-E7D543A25CF0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09.954" v="130" actId="20577"/>
        <pc:sldMkLst>
          <pc:docMk/>
          <pc:sldMk cId="69003832" sldId="270"/>
        </pc:sldMkLst>
        <pc:spChg chg="mod">
          <ac:chgData name="Connor Mulshine" userId="S::cmulshine@uchicago.edu::28519ddd-4c05-4c84-b016-c089d29c85c2" providerId="AD" clId="Web-{E9555D35-6D9A-3858-33E1-491272233E2C}" dt="2023-03-09T02:10:09.954" v="130" actId="20577"/>
          <ac:spMkLst>
            <pc:docMk/>
            <pc:sldMk cId="69003832" sldId="270"/>
            <ac:spMk id="2" creationId="{4E137CCF-B6A8-CCEC-E496-404BC9EB0320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22.970" v="137" actId="20577"/>
        <pc:sldMkLst>
          <pc:docMk/>
          <pc:sldMk cId="2404068334" sldId="271"/>
        </pc:sldMkLst>
        <pc:spChg chg="mod">
          <ac:chgData name="Connor Mulshine" userId="S::cmulshine@uchicago.edu::28519ddd-4c05-4c84-b016-c089d29c85c2" providerId="AD" clId="Web-{E9555D35-6D9A-3858-33E1-491272233E2C}" dt="2023-03-09T02:10:22.970" v="137" actId="20577"/>
          <ac:spMkLst>
            <pc:docMk/>
            <pc:sldMk cId="2404068334" sldId="271"/>
            <ac:spMk id="2" creationId="{4E137CCF-B6A8-CCEC-E496-404BC9EB0320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04.559" v="112" actId="20577"/>
          <ac:spMkLst>
            <pc:docMk/>
            <pc:sldMk cId="2404068334" sldId="271"/>
            <ac:spMk id="5" creationId="{E3B44DF7-8D27-D6ED-C263-8AE2C20A758B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0:45.501" v="154" actId="20577"/>
        <pc:sldMkLst>
          <pc:docMk/>
          <pc:sldMk cId="526949618" sldId="272"/>
        </pc:sldMkLst>
        <pc:spChg chg="mod">
          <ac:chgData name="Connor Mulshine" userId="S::cmulshine@uchicago.edu::28519ddd-4c05-4c84-b016-c089d29c85c2" providerId="AD" clId="Web-{E9555D35-6D9A-3858-33E1-491272233E2C}" dt="2023-03-09T02:10:45.501" v="154" actId="20577"/>
          <ac:spMkLst>
            <pc:docMk/>
            <pc:sldMk cId="526949618" sldId="272"/>
            <ac:spMk id="2" creationId="{4E137CCF-B6A8-CCEC-E496-404BC9EB0320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13.215" v="113" actId="20577"/>
          <ac:spMkLst>
            <pc:docMk/>
            <pc:sldMk cId="526949618" sldId="272"/>
            <ac:spMk id="5" creationId="{D2A4DD1C-9BB5-1CC9-1F2C-7BA7D1D07F41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10.143" v="158" actId="20577"/>
        <pc:sldMkLst>
          <pc:docMk/>
          <pc:sldMk cId="1240139250" sldId="273"/>
        </pc:sldMkLst>
        <pc:spChg chg="mod">
          <ac:chgData name="Connor Mulshine" userId="S::cmulshine@uchicago.edu::28519ddd-4c05-4c84-b016-c089d29c85c2" providerId="AD" clId="Web-{E9555D35-6D9A-3858-33E1-491272233E2C}" dt="2023-03-09T02:11:10.143" v="158" actId="20577"/>
          <ac:spMkLst>
            <pc:docMk/>
            <pc:sldMk cId="1240139250" sldId="273"/>
            <ac:spMk id="2" creationId="{4E137CCF-B6A8-CCEC-E496-404BC9EB0320}"/>
          </ac:spMkLst>
        </pc:spChg>
      </pc:sldChg>
      <pc:sldChg chg="modSp">
        <pc:chgData name="Connor Mulshine" userId="S::cmulshine@uchicago.edu::28519ddd-4c05-4c84-b016-c089d29c85c2" providerId="AD" clId="Web-{E9555D35-6D9A-3858-33E1-491272233E2C}" dt="2023-03-09T02:11:01.471" v="156" actId="1076"/>
        <pc:sldMkLst>
          <pc:docMk/>
          <pc:sldMk cId="3071642323" sldId="274"/>
        </pc:sldMkLst>
        <pc:spChg chg="mod">
          <ac:chgData name="Connor Mulshine" userId="S::cmulshine@uchicago.edu::28519ddd-4c05-4c84-b016-c089d29c85c2" providerId="AD" clId="Web-{E9555D35-6D9A-3858-33E1-491272233E2C}" dt="2023-03-09T02:11:01.471" v="156" actId="1076"/>
          <ac:spMkLst>
            <pc:docMk/>
            <pc:sldMk cId="3071642323" sldId="274"/>
            <ac:spMk id="2" creationId="{D1454F49-D8BF-450A-0791-2A137289D7D5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48.609" v="125" actId="20577"/>
          <ac:spMkLst>
            <pc:docMk/>
            <pc:sldMk cId="3071642323" sldId="274"/>
            <ac:spMk id="3" creationId="{8FFAC458-B253-1A7E-6ACF-115E65BD397D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40.750" v="123" actId="20577"/>
          <ac:spMkLst>
            <pc:docMk/>
            <pc:sldMk cId="3071642323" sldId="274"/>
            <ac:spMk id="5" creationId="{19FDE5A5-4228-BB5E-5CD4-575AFA2EC96B}"/>
          </ac:spMkLst>
        </pc:spChg>
        <pc:spChg chg="mod">
          <ac:chgData name="Connor Mulshine" userId="S::cmulshine@uchicago.edu::28519ddd-4c05-4c84-b016-c089d29c85c2" providerId="AD" clId="Web-{E9555D35-6D9A-3858-33E1-491272233E2C}" dt="2023-03-09T02:09:45.062" v="124" actId="20577"/>
          <ac:spMkLst>
            <pc:docMk/>
            <pc:sldMk cId="3071642323" sldId="274"/>
            <ac:spMk id="10" creationId="{968B3358-0053-05FA-ECD7-511CB51ED7E1}"/>
          </ac:spMkLst>
        </pc:spChg>
      </pc:sldChg>
      <pc:sldChg chg="add del replId">
        <pc:chgData name="Connor Mulshine" userId="S::cmulshine@uchicago.edu::28519ddd-4c05-4c84-b016-c089d29c85c2" providerId="AD" clId="Web-{E9555D35-6D9A-3858-33E1-491272233E2C}" dt="2023-03-09T02:10:19.001" v="135"/>
        <pc:sldMkLst>
          <pc:docMk/>
          <pc:sldMk cId="3121434014" sldId="275"/>
        </pc:sldMkLst>
      </pc:sldChg>
    </pc:docChg>
  </pc:docChgLst>
  <pc:docChgLst>
    <pc:chgData name="Connor Mulshine" userId="S::cmulshine@uchicago.edu::28519ddd-4c05-4c84-b016-c089d29c85c2" providerId="AD" clId="Web-{3CAECF8F-C215-4C04-D8BF-751A032716B6}"/>
    <pc:docChg chg="modSld sldOrd">
      <pc:chgData name="Connor Mulshine" userId="S::cmulshine@uchicago.edu::28519ddd-4c05-4c84-b016-c089d29c85c2" providerId="AD" clId="Web-{3CAECF8F-C215-4C04-D8BF-751A032716B6}" dt="2023-03-09T23:59:29.485" v="6"/>
      <pc:docMkLst>
        <pc:docMk/>
      </pc:docMkLst>
      <pc:sldChg chg="modSp">
        <pc:chgData name="Connor Mulshine" userId="S::cmulshine@uchicago.edu::28519ddd-4c05-4c84-b016-c089d29c85c2" providerId="AD" clId="Web-{3CAECF8F-C215-4C04-D8BF-751A032716B6}" dt="2023-03-09T23:36:51.252" v="0" actId="20577"/>
        <pc:sldMkLst>
          <pc:docMk/>
          <pc:sldMk cId="511093184" sldId="256"/>
        </pc:sldMkLst>
        <pc:spChg chg="mod">
          <ac:chgData name="Connor Mulshine" userId="S::cmulshine@uchicago.edu::28519ddd-4c05-4c84-b016-c089d29c85c2" providerId="AD" clId="Web-{3CAECF8F-C215-4C04-D8BF-751A032716B6}" dt="2023-03-09T23:36:51.252" v="0" actId="20577"/>
          <ac:spMkLst>
            <pc:docMk/>
            <pc:sldMk cId="511093184" sldId="256"/>
            <ac:spMk id="2" creationId="{6590C0B4-DF52-89CE-BB2C-D2669049A2C0}"/>
          </ac:spMkLst>
        </pc:spChg>
      </pc:sldChg>
      <pc:sldChg chg="addSp delSp modSp">
        <pc:chgData name="Connor Mulshine" userId="S::cmulshine@uchicago.edu::28519ddd-4c05-4c84-b016-c089d29c85c2" providerId="AD" clId="Web-{3CAECF8F-C215-4C04-D8BF-751A032716B6}" dt="2023-03-09T23:43:41.547" v="5" actId="14100"/>
        <pc:sldMkLst>
          <pc:docMk/>
          <pc:sldMk cId="3684923219" sldId="263"/>
        </pc:sldMkLst>
        <pc:spChg chg="mod">
          <ac:chgData name="Connor Mulshine" userId="S::cmulshine@uchicago.edu::28519ddd-4c05-4c84-b016-c089d29c85c2" providerId="AD" clId="Web-{3CAECF8F-C215-4C04-D8BF-751A032716B6}" dt="2023-03-09T23:43:41.547" v="5" actId="14100"/>
          <ac:spMkLst>
            <pc:docMk/>
            <pc:sldMk cId="3684923219" sldId="263"/>
            <ac:spMk id="2" creationId="{0A5351CA-C5F2-6BE3-1E12-3027E214A93C}"/>
          </ac:spMkLst>
        </pc:spChg>
        <pc:spChg chg="add del mod">
          <ac:chgData name="Connor Mulshine" userId="S::cmulshine@uchicago.edu::28519ddd-4c05-4c84-b016-c089d29c85c2" providerId="AD" clId="Web-{3CAECF8F-C215-4C04-D8BF-751A032716B6}" dt="2023-03-09T23:43:39.625" v="4"/>
          <ac:spMkLst>
            <pc:docMk/>
            <pc:sldMk cId="3684923219" sldId="263"/>
            <ac:spMk id="13" creationId="{CF166155-0897-396D-87D3-E033E83B4791}"/>
          </ac:spMkLst>
        </pc:spChg>
        <pc:graphicFrameChg chg="add del">
          <ac:chgData name="Connor Mulshine" userId="S::cmulshine@uchicago.edu::28519ddd-4c05-4c84-b016-c089d29c85c2" providerId="AD" clId="Web-{3CAECF8F-C215-4C04-D8BF-751A032716B6}" dt="2023-03-09T23:43:39.625" v="4"/>
          <ac:graphicFrameMkLst>
            <pc:docMk/>
            <pc:sldMk cId="3684923219" sldId="263"/>
            <ac:graphicFrameMk id="27" creationId="{543BB948-6ADE-74D0-35AC-86C0F39F7A7F}"/>
          </ac:graphicFrameMkLst>
        </pc:graphicFrameChg>
      </pc:sldChg>
      <pc:sldChg chg="ord">
        <pc:chgData name="Connor Mulshine" userId="S::cmulshine@uchicago.edu::28519ddd-4c05-4c84-b016-c089d29c85c2" providerId="AD" clId="Web-{3CAECF8F-C215-4C04-D8BF-751A032716B6}" dt="2023-03-09T23:59:29.485" v="6"/>
        <pc:sldMkLst>
          <pc:docMk/>
          <pc:sldMk cId="4031621145" sldId="265"/>
        </pc:sldMkLst>
      </pc:sldChg>
    </pc:docChg>
  </pc:docChgLst>
  <pc:docChgLst>
    <pc:chgData name="Connor Mulshine" userId="S::cmulshine@uchicago.edu::28519ddd-4c05-4c84-b016-c089d29c85c2" providerId="AD" clId="Web-{AA35CF47-002C-5DD3-7404-541B52129C2F}"/>
    <pc:docChg chg="modSld">
      <pc:chgData name="Connor Mulshine" userId="S::cmulshine@uchicago.edu::28519ddd-4c05-4c84-b016-c089d29c85c2" providerId="AD" clId="Web-{AA35CF47-002C-5DD3-7404-541B52129C2F}" dt="2023-03-05T18:31:43.634" v="25" actId="1076"/>
      <pc:docMkLst>
        <pc:docMk/>
      </pc:docMkLst>
      <pc:sldChg chg="modSp">
        <pc:chgData name="Connor Mulshine" userId="S::cmulshine@uchicago.edu::28519ddd-4c05-4c84-b016-c089d29c85c2" providerId="AD" clId="Web-{AA35CF47-002C-5DD3-7404-541B52129C2F}" dt="2023-03-05T18:23:46.845" v="11" actId="20577"/>
        <pc:sldMkLst>
          <pc:docMk/>
          <pc:sldMk cId="4057878471" sldId="258"/>
        </pc:sldMkLst>
        <pc:spChg chg="mod">
          <ac:chgData name="Connor Mulshine" userId="S::cmulshine@uchicago.edu::28519ddd-4c05-4c84-b016-c089d29c85c2" providerId="AD" clId="Web-{AA35CF47-002C-5DD3-7404-541B52129C2F}" dt="2023-03-05T18:23:46.845" v="11" actId="20577"/>
          <ac:spMkLst>
            <pc:docMk/>
            <pc:sldMk cId="4057878471" sldId="258"/>
            <ac:spMk id="2" creationId="{37721E8F-E5D6-CAEB-AF38-52763B1BE3D2}"/>
          </ac:spMkLst>
        </pc:spChg>
      </pc:sldChg>
      <pc:sldChg chg="addSp delSp modSp">
        <pc:chgData name="Connor Mulshine" userId="S::cmulshine@uchicago.edu::28519ddd-4c05-4c84-b016-c089d29c85c2" providerId="AD" clId="Web-{AA35CF47-002C-5DD3-7404-541B52129C2F}" dt="2023-03-05T18:31:43.634" v="25" actId="1076"/>
        <pc:sldMkLst>
          <pc:docMk/>
          <pc:sldMk cId="382922279" sldId="261"/>
        </pc:sldMkLst>
        <pc:spChg chg="del">
          <ac:chgData name="Connor Mulshine" userId="S::cmulshine@uchicago.edu::28519ddd-4c05-4c84-b016-c089d29c85c2" providerId="AD" clId="Web-{AA35CF47-002C-5DD3-7404-541B52129C2F}" dt="2023-03-05T18:25:43.409" v="12"/>
          <ac:spMkLst>
            <pc:docMk/>
            <pc:sldMk cId="382922279" sldId="261"/>
            <ac:spMk id="3" creationId="{488CDC79-2289-0EF7-B404-D5CA8BFEC6FD}"/>
          </ac:spMkLst>
        </pc:spChg>
        <pc:spChg chg="add del mod">
          <ac:chgData name="Connor Mulshine" userId="S::cmulshine@uchicago.edu::28519ddd-4c05-4c84-b016-c089d29c85c2" providerId="AD" clId="Web-{AA35CF47-002C-5DD3-7404-541B52129C2F}" dt="2023-03-05T18:30:14.492" v="14"/>
          <ac:spMkLst>
            <pc:docMk/>
            <pc:sldMk cId="382922279" sldId="261"/>
            <ac:spMk id="6" creationId="{466BC658-A28F-AC88-1F44-9AB048FEE295}"/>
          </ac:spMkLst>
        </pc:spChg>
        <pc:spChg chg="add del mod">
          <ac:chgData name="Connor Mulshine" userId="S::cmulshine@uchicago.edu::28519ddd-4c05-4c84-b016-c089d29c85c2" providerId="AD" clId="Web-{AA35CF47-002C-5DD3-7404-541B52129C2F}" dt="2023-03-05T18:31:29.400" v="20"/>
          <ac:spMkLst>
            <pc:docMk/>
            <pc:sldMk cId="382922279" sldId="261"/>
            <ac:spMk id="9" creationId="{6A8692F2-CEFA-FC74-5EA5-489A84AD89E4}"/>
          </ac:spMkLst>
        </pc:spChg>
        <pc:picChg chg="add del mod ord">
          <ac:chgData name="Connor Mulshine" userId="S::cmulshine@uchicago.edu::28519ddd-4c05-4c84-b016-c089d29c85c2" providerId="AD" clId="Web-{AA35CF47-002C-5DD3-7404-541B52129C2F}" dt="2023-03-05T18:25:51.222" v="13"/>
          <ac:picMkLst>
            <pc:docMk/>
            <pc:sldMk cId="382922279" sldId="261"/>
            <ac:picMk id="4" creationId="{98F9D417-454D-7636-D3DC-B91D4D875471}"/>
          </ac:picMkLst>
        </pc:picChg>
        <pc:picChg chg="add del mod ord">
          <ac:chgData name="Connor Mulshine" userId="S::cmulshine@uchicago.edu::28519ddd-4c05-4c84-b016-c089d29c85c2" providerId="AD" clId="Web-{AA35CF47-002C-5DD3-7404-541B52129C2F}" dt="2023-03-05T18:31:27.150" v="19"/>
          <ac:picMkLst>
            <pc:docMk/>
            <pc:sldMk cId="382922279" sldId="261"/>
            <ac:picMk id="7" creationId="{F2D73D83-C244-8643-469A-46FBDDD55E7D}"/>
          </ac:picMkLst>
        </pc:picChg>
        <pc:picChg chg="add mod ord">
          <ac:chgData name="Connor Mulshine" userId="S::cmulshine@uchicago.edu::28519ddd-4c05-4c84-b016-c089d29c85c2" providerId="AD" clId="Web-{AA35CF47-002C-5DD3-7404-541B52129C2F}" dt="2023-03-05T18:31:43.634" v="25" actId="1076"/>
          <ac:picMkLst>
            <pc:docMk/>
            <pc:sldMk cId="382922279" sldId="261"/>
            <ac:picMk id="10" creationId="{7D1D0FD9-BC8E-1CB6-73B3-7F483C69EA3B}"/>
          </ac:picMkLst>
        </pc:picChg>
      </pc:sldChg>
    </pc:docChg>
  </pc:docChgLst>
  <pc:docChgLst>
    <pc:chgData name="Guest User" userId="S::urn:spo:anon#32926d0afdde6b6fd0d90af5d5193e6574278d4f5fb72a93f320bcf694461286::" providerId="AD" clId="Web-{F4D08BC0-17A3-01F0-D5FC-F1423A9DA5F0}"/>
    <pc:docChg chg="addSld modSld">
      <pc:chgData name="Guest User" userId="S::urn:spo:anon#32926d0afdde6b6fd0d90af5d5193e6574278d4f5fb72a93f320bcf694461286::" providerId="AD" clId="Web-{F4D08BC0-17A3-01F0-D5FC-F1423A9DA5F0}" dt="2023-03-05T20:45:11.520" v="474" actId="1076"/>
      <pc:docMkLst>
        <pc:docMk/>
      </pc:docMkLst>
      <pc:sldChg chg="modSp">
        <pc:chgData name="Guest User" userId="S::urn:spo:anon#32926d0afdde6b6fd0d90af5d5193e6574278d4f5fb72a93f320bcf694461286::" providerId="AD" clId="Web-{F4D08BC0-17A3-01F0-D5FC-F1423A9DA5F0}" dt="2023-03-05T19:30:24.770" v="374" actId="20577"/>
        <pc:sldMkLst>
          <pc:docMk/>
          <pc:sldMk cId="511093184" sldId="256"/>
        </pc:sldMkLst>
        <pc:spChg chg="mod">
          <ac:chgData name="Guest User" userId="S::urn:spo:anon#32926d0afdde6b6fd0d90af5d5193e6574278d4f5fb72a93f320bcf694461286::" providerId="AD" clId="Web-{F4D08BC0-17A3-01F0-D5FC-F1423A9DA5F0}" dt="2023-03-05T19:27:13.951" v="357" actId="20577"/>
          <ac:spMkLst>
            <pc:docMk/>
            <pc:sldMk cId="511093184" sldId="256"/>
            <ac:spMk id="2" creationId="{6590C0B4-DF52-89CE-BB2C-D2669049A2C0}"/>
          </ac:spMkLst>
        </pc:spChg>
        <pc:spChg chg="mod">
          <ac:chgData name="Guest User" userId="S::urn:spo:anon#32926d0afdde6b6fd0d90af5d5193e6574278d4f5fb72a93f320bcf694461286::" providerId="AD" clId="Web-{F4D08BC0-17A3-01F0-D5FC-F1423A9DA5F0}" dt="2023-03-05T19:30:24.770" v="374" actId="20577"/>
          <ac:spMkLst>
            <pc:docMk/>
            <pc:sldMk cId="511093184" sldId="256"/>
            <ac:spMk id="3" creationId="{0D35A2B8-B4F6-8A58-F795-F81FA91D1668}"/>
          </ac:spMkLst>
        </pc:spChg>
      </pc:sldChg>
      <pc:sldChg chg="modSp">
        <pc:chgData name="Guest User" userId="S::urn:spo:anon#32926d0afdde6b6fd0d90af5d5193e6574278d4f5fb72a93f320bcf694461286::" providerId="AD" clId="Web-{F4D08BC0-17A3-01F0-D5FC-F1423A9DA5F0}" dt="2023-03-05T19:30:19.785" v="373" actId="20577"/>
        <pc:sldMkLst>
          <pc:docMk/>
          <pc:sldMk cId="2121071619" sldId="257"/>
        </pc:sldMkLst>
        <pc:spChg chg="mod">
          <ac:chgData name="Guest User" userId="S::urn:spo:anon#32926d0afdde6b6fd0d90af5d5193e6574278d4f5fb72a93f320bcf694461286::" providerId="AD" clId="Web-{F4D08BC0-17A3-01F0-D5FC-F1423A9DA5F0}" dt="2023-03-05T19:30:19.785" v="373" actId="20577"/>
          <ac:spMkLst>
            <pc:docMk/>
            <pc:sldMk cId="2121071619" sldId="257"/>
            <ac:spMk id="2" creationId="{09407EBF-9AF1-2825-7FF7-8A4539212D6C}"/>
          </ac:spMkLst>
        </pc:spChg>
        <pc:spChg chg="mod">
          <ac:chgData name="Guest User" userId="S::urn:spo:anon#32926d0afdde6b6fd0d90af5d5193e6574278d4f5fb72a93f320bcf694461286::" providerId="AD" clId="Web-{F4D08BC0-17A3-01F0-D5FC-F1423A9DA5F0}" dt="2023-03-05T19:28:46.766" v="370" actId="1076"/>
          <ac:spMkLst>
            <pc:docMk/>
            <pc:sldMk cId="2121071619" sldId="257"/>
            <ac:spMk id="3" creationId="{E3DD1C2A-3F6F-D329-8BCC-BE75E9F980CD}"/>
          </ac:spMkLst>
        </pc:spChg>
      </pc:sldChg>
      <pc:sldChg chg="modSp">
        <pc:chgData name="Guest User" userId="S::urn:spo:anon#32926d0afdde6b6fd0d90af5d5193e6574278d4f5fb72a93f320bcf694461286::" providerId="AD" clId="Web-{F4D08BC0-17A3-01F0-D5FC-F1423A9DA5F0}" dt="2023-03-05T19:31:09.100" v="386" actId="20577"/>
        <pc:sldMkLst>
          <pc:docMk/>
          <pc:sldMk cId="4057878471" sldId="258"/>
        </pc:sldMkLst>
        <pc:spChg chg="mod">
          <ac:chgData name="Guest User" userId="S::urn:spo:anon#32926d0afdde6b6fd0d90af5d5193e6574278d4f5fb72a93f320bcf694461286::" providerId="AD" clId="Web-{F4D08BC0-17A3-01F0-D5FC-F1423A9DA5F0}" dt="2023-03-05T19:31:09.100" v="386" actId="20577"/>
          <ac:spMkLst>
            <pc:docMk/>
            <pc:sldMk cId="4057878471" sldId="258"/>
            <ac:spMk id="3" creationId="{626D1E19-18A4-B4FF-1765-F52DC6E54FC1}"/>
          </ac:spMkLst>
        </pc:spChg>
      </pc:sldChg>
      <pc:sldChg chg="addSp delSp modSp">
        <pc:chgData name="Guest User" userId="S::urn:spo:anon#32926d0afdde6b6fd0d90af5d5193e6574278d4f5fb72a93f320bcf694461286::" providerId="AD" clId="Web-{F4D08BC0-17A3-01F0-D5FC-F1423A9DA5F0}" dt="2023-03-05T19:17:58.337" v="64" actId="1076"/>
        <pc:sldMkLst>
          <pc:docMk/>
          <pc:sldMk cId="2501915569" sldId="259"/>
        </pc:sldMkLst>
        <pc:spChg chg="del">
          <ac:chgData name="Guest User" userId="S::urn:spo:anon#32926d0afdde6b6fd0d90af5d5193e6574278d4f5fb72a93f320bcf694461286::" providerId="AD" clId="Web-{F4D08BC0-17A3-01F0-D5FC-F1423A9DA5F0}" dt="2023-03-05T18:57:00.201" v="0"/>
          <ac:spMkLst>
            <pc:docMk/>
            <pc:sldMk cId="2501915569" sldId="259"/>
            <ac:spMk id="3" creationId="{184EB9DA-C962-0EF8-ECA8-84AD745C090F}"/>
          </ac:spMkLst>
        </pc:spChg>
        <pc:picChg chg="add mod ord">
          <ac:chgData name="Guest User" userId="S::urn:spo:anon#32926d0afdde6b6fd0d90af5d5193e6574278d4f5fb72a93f320bcf694461286::" providerId="AD" clId="Web-{F4D08BC0-17A3-01F0-D5FC-F1423A9DA5F0}" dt="2023-03-05T19:17:58.337" v="64" actId="1076"/>
          <ac:picMkLst>
            <pc:docMk/>
            <pc:sldMk cId="2501915569" sldId="259"/>
            <ac:picMk id="4" creationId="{502D559D-C949-5B32-0E96-D10723EDA292}"/>
          </ac:picMkLst>
        </pc:picChg>
      </pc:sldChg>
      <pc:sldChg chg="addSp modSp">
        <pc:chgData name="Guest User" userId="S::urn:spo:anon#32926d0afdde6b6fd0d90af5d5193e6574278d4f5fb72a93f320bcf694461286::" providerId="AD" clId="Web-{F4D08BC0-17A3-01F0-D5FC-F1423A9DA5F0}" dt="2023-03-05T19:24:19.414" v="341" actId="14100"/>
        <pc:sldMkLst>
          <pc:docMk/>
          <pc:sldMk cId="382922279" sldId="261"/>
        </pc:sldMkLst>
        <pc:spChg chg="add mod">
          <ac:chgData name="Guest User" userId="S::urn:spo:anon#32926d0afdde6b6fd0d90af5d5193e6574278d4f5fb72a93f320bcf694461286::" providerId="AD" clId="Web-{F4D08BC0-17A3-01F0-D5FC-F1423A9DA5F0}" dt="2023-03-05T19:24:19.414" v="341" actId="14100"/>
          <ac:spMkLst>
            <pc:docMk/>
            <pc:sldMk cId="382922279" sldId="261"/>
            <ac:spMk id="4" creationId="{92A01CE4-E271-3CCC-5B38-D760C5F5DFBF}"/>
          </ac:spMkLst>
        </pc:spChg>
        <pc:picChg chg="mod">
          <ac:chgData name="Guest User" userId="S::urn:spo:anon#32926d0afdde6b6fd0d90af5d5193e6574278d4f5fb72a93f320bcf694461286::" providerId="AD" clId="Web-{F4D08BC0-17A3-01F0-D5FC-F1423A9DA5F0}" dt="2023-03-05T19:18:14.587" v="65" actId="1076"/>
          <ac:picMkLst>
            <pc:docMk/>
            <pc:sldMk cId="382922279" sldId="261"/>
            <ac:picMk id="10" creationId="{7D1D0FD9-BC8E-1CB6-73B3-7F483C69EA3B}"/>
          </ac:picMkLst>
        </pc:picChg>
      </pc:sldChg>
      <pc:sldChg chg="addSp delSp modSp">
        <pc:chgData name="Guest User" userId="S::urn:spo:anon#32926d0afdde6b6fd0d90af5d5193e6574278d4f5fb72a93f320bcf694461286::" providerId="AD" clId="Web-{F4D08BC0-17A3-01F0-D5FC-F1423A9DA5F0}" dt="2023-03-05T20:45:11.520" v="474" actId="1076"/>
        <pc:sldMkLst>
          <pc:docMk/>
          <pc:sldMk cId="1283999310" sldId="262"/>
        </pc:sldMkLst>
        <pc:spChg chg="mod">
          <ac:chgData name="Guest User" userId="S::urn:spo:anon#32926d0afdde6b6fd0d90af5d5193e6574278d4f5fb72a93f320bcf694461286::" providerId="AD" clId="Web-{F4D08BC0-17A3-01F0-D5FC-F1423A9DA5F0}" dt="2023-03-05T20:44:58.426" v="468" actId="20577"/>
          <ac:spMkLst>
            <pc:docMk/>
            <pc:sldMk cId="1283999310" sldId="262"/>
            <ac:spMk id="2" creationId="{3B5C840F-AEA3-C917-3318-5E5FBB375ACE}"/>
          </ac:spMkLst>
        </pc:spChg>
        <pc:spChg chg="mod">
          <ac:chgData name="Guest User" userId="S::urn:spo:anon#32926d0afdde6b6fd0d90af5d5193e6574278d4f5fb72a93f320bcf694461286::" providerId="AD" clId="Web-{F4D08BC0-17A3-01F0-D5FC-F1423A9DA5F0}" dt="2023-03-05T19:34:39.295" v="430" actId="14100"/>
          <ac:spMkLst>
            <pc:docMk/>
            <pc:sldMk cId="1283999310" sldId="262"/>
            <ac:spMk id="6" creationId="{DD30ECF6-E489-2342-56E8-32D9CB1E5599}"/>
          </ac:spMkLst>
        </pc:spChg>
        <pc:picChg chg="add mod">
          <ac:chgData name="Guest User" userId="S::urn:spo:anon#32926d0afdde6b6fd0d90af5d5193e6574278d4f5fb72a93f320bcf694461286::" providerId="AD" clId="Web-{F4D08BC0-17A3-01F0-D5FC-F1423A9DA5F0}" dt="2023-03-05T20:45:11.520" v="474" actId="1076"/>
          <ac:picMkLst>
            <pc:docMk/>
            <pc:sldMk cId="1283999310" sldId="262"/>
            <ac:picMk id="3" creationId="{C00D586E-70FA-2919-ED50-AF75B38DEF62}"/>
          </ac:picMkLst>
        </pc:picChg>
        <pc:picChg chg="del">
          <ac:chgData name="Guest User" userId="S::urn:spo:anon#32926d0afdde6b6fd0d90af5d5193e6574278d4f5fb72a93f320bcf694461286::" providerId="AD" clId="Web-{F4D08BC0-17A3-01F0-D5FC-F1423A9DA5F0}" dt="2023-03-05T20:44:42.707" v="454"/>
          <ac:picMkLst>
            <pc:docMk/>
            <pc:sldMk cId="1283999310" sldId="262"/>
            <ac:picMk id="7" creationId="{76C757CF-D161-B739-5E0D-849AABFD7CC8}"/>
          </ac:picMkLst>
        </pc:picChg>
      </pc:sldChg>
      <pc:sldChg chg="modSp">
        <pc:chgData name="Guest User" userId="S::urn:spo:anon#32926d0afdde6b6fd0d90af5d5193e6574278d4f5fb72a93f320bcf694461286::" providerId="AD" clId="Web-{F4D08BC0-17A3-01F0-D5FC-F1423A9DA5F0}" dt="2023-03-05T20:21:56.581" v="452" actId="20577"/>
        <pc:sldMkLst>
          <pc:docMk/>
          <pc:sldMk cId="3684923219" sldId="263"/>
        </pc:sldMkLst>
        <pc:spChg chg="mod">
          <ac:chgData name="Guest User" userId="S::urn:spo:anon#32926d0afdde6b6fd0d90af5d5193e6574278d4f5fb72a93f320bcf694461286::" providerId="AD" clId="Web-{F4D08BC0-17A3-01F0-D5FC-F1423A9DA5F0}" dt="2023-03-05T20:21:56.581" v="452" actId="20577"/>
          <ac:spMkLst>
            <pc:docMk/>
            <pc:sldMk cId="3684923219" sldId="263"/>
            <ac:spMk id="3" creationId="{D4A38973-39A0-4382-5F56-9049062D99A0}"/>
          </ac:spMkLst>
        </pc:spChg>
      </pc:sldChg>
      <pc:sldChg chg="modSp">
        <pc:chgData name="Guest User" userId="S::urn:spo:anon#32926d0afdde6b6fd0d90af5d5193e6574278d4f5fb72a93f320bcf694461286::" providerId="AD" clId="Web-{F4D08BC0-17A3-01F0-D5FC-F1423A9DA5F0}" dt="2023-03-05T19:33:16.244" v="424" actId="20577"/>
        <pc:sldMkLst>
          <pc:docMk/>
          <pc:sldMk cId="1109458707" sldId="264"/>
        </pc:sldMkLst>
        <pc:spChg chg="mod">
          <ac:chgData name="Guest User" userId="S::urn:spo:anon#32926d0afdde6b6fd0d90af5d5193e6574278d4f5fb72a93f320bcf694461286::" providerId="AD" clId="Web-{F4D08BC0-17A3-01F0-D5FC-F1423A9DA5F0}" dt="2023-03-05T19:33:16.244" v="424" actId="20577"/>
          <ac:spMkLst>
            <pc:docMk/>
            <pc:sldMk cId="1109458707" sldId="264"/>
            <ac:spMk id="2" creationId="{D6F6313A-E7EA-DB83-3DFB-A29D4DFA7099}"/>
          </ac:spMkLst>
        </pc:spChg>
      </pc:sldChg>
      <pc:sldChg chg="addSp modSp">
        <pc:chgData name="Guest User" userId="S::urn:spo:anon#32926d0afdde6b6fd0d90af5d5193e6574278d4f5fb72a93f320bcf694461286::" providerId="AD" clId="Web-{F4D08BC0-17A3-01F0-D5FC-F1423A9DA5F0}" dt="2023-03-05T19:45:09.226" v="433" actId="14100"/>
        <pc:sldMkLst>
          <pc:docMk/>
          <pc:sldMk cId="4031621145" sldId="265"/>
        </pc:sldMkLst>
        <pc:spChg chg="add mod">
          <ac:chgData name="Guest User" userId="S::urn:spo:anon#32926d0afdde6b6fd0d90af5d5193e6574278d4f5fb72a93f320bcf694461286::" providerId="AD" clId="Web-{F4D08BC0-17A3-01F0-D5FC-F1423A9DA5F0}" dt="2023-03-05T19:45:09.226" v="433" actId="14100"/>
          <ac:spMkLst>
            <pc:docMk/>
            <pc:sldMk cId="4031621145" sldId="265"/>
            <ac:spMk id="5" creationId="{2F9E00A1-6DF2-8948-9922-93C87E37EF20}"/>
          </ac:spMkLst>
        </pc:spChg>
      </pc:sldChg>
      <pc:sldChg chg="addSp delSp modSp add replId">
        <pc:chgData name="Guest User" userId="S::urn:spo:anon#32926d0afdde6b6fd0d90af5d5193e6574278d4f5fb72a93f320bcf694461286::" providerId="AD" clId="Web-{F4D08BC0-17A3-01F0-D5FC-F1423A9DA5F0}" dt="2023-03-05T18:59:53.788" v="54" actId="1076"/>
        <pc:sldMkLst>
          <pc:docMk/>
          <pc:sldMk cId="2385990233" sldId="268"/>
        </pc:sldMkLst>
        <pc:spChg chg="mod">
          <ac:chgData name="Guest User" userId="S::urn:spo:anon#32926d0afdde6b6fd0d90af5d5193e6574278d4f5fb72a93f320bcf694461286::" providerId="AD" clId="Web-{F4D08BC0-17A3-01F0-D5FC-F1423A9DA5F0}" dt="2023-03-05T18:58:19.625" v="23" actId="20577"/>
          <ac:spMkLst>
            <pc:docMk/>
            <pc:sldMk cId="2385990233" sldId="268"/>
            <ac:spMk id="2" creationId="{A379D843-BE59-CFB0-7664-F629F756F841}"/>
          </ac:spMkLst>
        </pc:spChg>
        <pc:spChg chg="add del mod">
          <ac:chgData name="Guest User" userId="S::urn:spo:anon#32926d0afdde6b6fd0d90af5d5193e6574278d4f5fb72a93f320bcf694461286::" providerId="AD" clId="Web-{F4D08BC0-17A3-01F0-D5FC-F1423A9DA5F0}" dt="2023-03-05T18:58:43.235" v="31"/>
          <ac:spMkLst>
            <pc:docMk/>
            <pc:sldMk cId="2385990233" sldId="268"/>
            <ac:spMk id="4" creationId="{5FE05F01-C123-C2F1-BAB9-0E6159B46AB3}"/>
          </ac:spMkLst>
        </pc:spChg>
        <pc:spChg chg="add del mod">
          <ac:chgData name="Guest User" userId="S::urn:spo:anon#32926d0afdde6b6fd0d90af5d5193e6574278d4f5fb72a93f320bcf694461286::" providerId="AD" clId="Web-{F4D08BC0-17A3-01F0-D5FC-F1423A9DA5F0}" dt="2023-03-05T18:59:17.189" v="43"/>
          <ac:spMkLst>
            <pc:docMk/>
            <pc:sldMk cId="2385990233" sldId="268"/>
            <ac:spMk id="9" creationId="{5D31AA5A-9322-208E-E085-9E62EE0DC7EF}"/>
          </ac:spMkLst>
        </pc:spChg>
        <pc:picChg chg="add del mod">
          <ac:chgData name="Guest User" userId="S::urn:spo:anon#32926d0afdde6b6fd0d90af5d5193e6574278d4f5fb72a93f320bcf694461286::" providerId="AD" clId="Web-{F4D08BC0-17A3-01F0-D5FC-F1423A9DA5F0}" dt="2023-03-05T18:58:41.563" v="30"/>
          <ac:picMkLst>
            <pc:docMk/>
            <pc:sldMk cId="2385990233" sldId="268"/>
            <ac:picMk id="6" creationId="{E227AF58-4A54-792D-DCCD-DCD0D22EFC8C}"/>
          </ac:picMkLst>
        </pc:picChg>
        <pc:picChg chg="add del mod ord">
          <ac:chgData name="Guest User" userId="S::urn:spo:anon#32926d0afdde6b6fd0d90af5d5193e6574278d4f5fb72a93f320bcf694461286::" providerId="AD" clId="Web-{F4D08BC0-17A3-01F0-D5FC-F1423A9DA5F0}" dt="2023-03-05T18:59:15.970" v="42"/>
          <ac:picMkLst>
            <pc:docMk/>
            <pc:sldMk cId="2385990233" sldId="268"/>
            <ac:picMk id="7" creationId="{A8F8DC2D-E37A-4157-54E7-C390CD64C93F}"/>
          </ac:picMkLst>
        </pc:picChg>
        <pc:picChg chg="del">
          <ac:chgData name="Guest User" userId="S::urn:spo:anon#32926d0afdde6b6fd0d90af5d5193e6574278d4f5fb72a93f320bcf694461286::" providerId="AD" clId="Web-{F4D08BC0-17A3-01F0-D5FC-F1423A9DA5F0}" dt="2023-03-05T18:57:11.982" v="2"/>
          <ac:picMkLst>
            <pc:docMk/>
            <pc:sldMk cId="2385990233" sldId="268"/>
            <ac:picMk id="10" creationId="{7D1D0FD9-BC8E-1CB6-73B3-7F483C69EA3B}"/>
          </ac:picMkLst>
        </pc:picChg>
        <pc:picChg chg="add mod ord">
          <ac:chgData name="Guest User" userId="S::urn:spo:anon#32926d0afdde6b6fd0d90af5d5193e6574278d4f5fb72a93f320bcf694461286::" providerId="AD" clId="Web-{F4D08BC0-17A3-01F0-D5FC-F1423A9DA5F0}" dt="2023-03-05T18:59:53.788" v="54" actId="1076"/>
          <ac:picMkLst>
            <pc:docMk/>
            <pc:sldMk cId="2385990233" sldId="268"/>
            <ac:picMk id="11" creationId="{FF74E75A-360B-AEC1-72A2-59FDC6892CD7}"/>
          </ac:picMkLst>
        </pc:picChg>
      </pc:sldChg>
    </pc:docChg>
  </pc:docChgLst>
  <pc:docChgLst>
    <pc:chgData name="Connor Mulshine" userId="S::cmulshine@uchicago.edu::28519ddd-4c05-4c84-b016-c089d29c85c2" providerId="AD" clId="Web-{4E547970-E82D-D1E5-9409-05B8094E7FE4}"/>
    <pc:docChg chg="addSld delSld modSld">
      <pc:chgData name="Connor Mulshine" userId="S::cmulshine@uchicago.edu::28519ddd-4c05-4c84-b016-c089d29c85c2" providerId="AD" clId="Web-{4E547970-E82D-D1E5-9409-05B8094E7FE4}" dt="2023-03-05T19:45:42.925" v="1130" actId="20577"/>
      <pc:docMkLst>
        <pc:docMk/>
      </pc:docMkLst>
      <pc:sldChg chg="modSp">
        <pc:chgData name="Connor Mulshine" userId="S::cmulshine@uchicago.edu::28519ddd-4c05-4c84-b016-c089d29c85c2" providerId="AD" clId="Web-{4E547970-E82D-D1E5-9409-05B8094E7FE4}" dt="2023-03-05T18:38:57.611" v="39" actId="20577"/>
        <pc:sldMkLst>
          <pc:docMk/>
          <pc:sldMk cId="511093184" sldId="256"/>
        </pc:sldMkLst>
        <pc:spChg chg="mod">
          <ac:chgData name="Connor Mulshine" userId="S::cmulshine@uchicago.edu::28519ddd-4c05-4c84-b016-c089d29c85c2" providerId="AD" clId="Web-{4E547970-E82D-D1E5-9409-05B8094E7FE4}" dt="2023-03-05T18:38:57.611" v="39" actId="20577"/>
          <ac:spMkLst>
            <pc:docMk/>
            <pc:sldMk cId="511093184" sldId="256"/>
            <ac:spMk id="2" creationId="{6590C0B4-DF52-89CE-BB2C-D2669049A2C0}"/>
          </ac:spMkLst>
        </pc:spChg>
      </pc:sldChg>
      <pc:sldChg chg="modSp">
        <pc:chgData name="Connor Mulshine" userId="S::cmulshine@uchicago.edu::28519ddd-4c05-4c84-b016-c089d29c85c2" providerId="AD" clId="Web-{4E547970-E82D-D1E5-9409-05B8094E7FE4}" dt="2023-03-05T19:32:11.329" v="919" actId="20577"/>
        <pc:sldMkLst>
          <pc:docMk/>
          <pc:sldMk cId="2121071619" sldId="257"/>
        </pc:sldMkLst>
        <pc:spChg chg="mod">
          <ac:chgData name="Connor Mulshine" userId="S::cmulshine@uchicago.edu::28519ddd-4c05-4c84-b016-c089d29c85c2" providerId="AD" clId="Web-{4E547970-E82D-D1E5-9409-05B8094E7FE4}" dt="2023-03-05T19:32:11.329" v="919" actId="20577"/>
          <ac:spMkLst>
            <pc:docMk/>
            <pc:sldMk cId="2121071619" sldId="257"/>
            <ac:spMk id="3" creationId="{E3DD1C2A-3F6F-D329-8BCC-BE75E9F980CD}"/>
          </ac:spMkLst>
        </pc:spChg>
      </pc:sldChg>
      <pc:sldChg chg="modSp">
        <pc:chgData name="Connor Mulshine" userId="S::cmulshine@uchicago.edu::28519ddd-4c05-4c84-b016-c089d29c85c2" providerId="AD" clId="Web-{4E547970-E82D-D1E5-9409-05B8094E7FE4}" dt="2023-03-05T19:43:20.579" v="1106" actId="14100"/>
        <pc:sldMkLst>
          <pc:docMk/>
          <pc:sldMk cId="4057878471" sldId="258"/>
        </pc:sldMkLst>
        <pc:spChg chg="mod">
          <ac:chgData name="Connor Mulshine" userId="S::cmulshine@uchicago.edu::28519ddd-4c05-4c84-b016-c089d29c85c2" providerId="AD" clId="Web-{4E547970-E82D-D1E5-9409-05B8094E7FE4}" dt="2023-03-05T19:12:25.644" v="483" actId="20577"/>
          <ac:spMkLst>
            <pc:docMk/>
            <pc:sldMk cId="4057878471" sldId="258"/>
            <ac:spMk id="2" creationId="{37721E8F-E5D6-CAEB-AF38-52763B1BE3D2}"/>
          </ac:spMkLst>
        </pc:spChg>
        <pc:spChg chg="mod">
          <ac:chgData name="Connor Mulshine" userId="S::cmulshine@uchicago.edu::28519ddd-4c05-4c84-b016-c089d29c85c2" providerId="AD" clId="Web-{4E547970-E82D-D1E5-9409-05B8094E7FE4}" dt="2023-03-05T19:43:20.579" v="1106" actId="14100"/>
          <ac:spMkLst>
            <pc:docMk/>
            <pc:sldMk cId="4057878471" sldId="258"/>
            <ac:spMk id="3" creationId="{626D1E19-18A4-B4FF-1765-F52DC6E54FC1}"/>
          </ac:spMkLst>
        </pc:spChg>
      </pc:sldChg>
      <pc:sldChg chg="del">
        <pc:chgData name="Connor Mulshine" userId="S::cmulshine@uchicago.edu::28519ddd-4c05-4c84-b016-c089d29c85c2" providerId="AD" clId="Web-{4E547970-E82D-D1E5-9409-05B8094E7FE4}" dt="2023-03-05T19:30:20.871" v="908"/>
        <pc:sldMkLst>
          <pc:docMk/>
          <pc:sldMk cId="2501915569" sldId="259"/>
        </pc:sldMkLst>
      </pc:sldChg>
      <pc:sldChg chg="modSp">
        <pc:chgData name="Connor Mulshine" userId="S::cmulshine@uchicago.edu::28519ddd-4c05-4c84-b016-c089d29c85c2" providerId="AD" clId="Web-{4E547970-E82D-D1E5-9409-05B8094E7FE4}" dt="2023-03-05T19:42:44.265" v="1097" actId="20577"/>
        <pc:sldMkLst>
          <pc:docMk/>
          <pc:sldMk cId="749363127" sldId="260"/>
        </pc:sldMkLst>
        <pc:spChg chg="mod">
          <ac:chgData name="Connor Mulshine" userId="S::cmulshine@uchicago.edu::28519ddd-4c05-4c84-b016-c089d29c85c2" providerId="AD" clId="Web-{4E547970-E82D-D1E5-9409-05B8094E7FE4}" dt="2023-03-05T19:42:44.265" v="1097" actId="20577"/>
          <ac:spMkLst>
            <pc:docMk/>
            <pc:sldMk cId="749363127" sldId="260"/>
            <ac:spMk id="3" creationId="{05AE3DAA-1EF6-B1E6-CACF-33A2765EBEFE}"/>
          </ac:spMkLst>
        </pc:spChg>
      </pc:sldChg>
      <pc:sldChg chg="modSp">
        <pc:chgData name="Connor Mulshine" userId="S::cmulshine@uchicago.edu::28519ddd-4c05-4c84-b016-c089d29c85c2" providerId="AD" clId="Web-{4E547970-E82D-D1E5-9409-05B8094E7FE4}" dt="2023-03-05T19:45:09.081" v="1124" actId="20577"/>
        <pc:sldMkLst>
          <pc:docMk/>
          <pc:sldMk cId="382922279" sldId="261"/>
        </pc:sldMkLst>
        <pc:spChg chg="mod">
          <ac:chgData name="Connor Mulshine" userId="S::cmulshine@uchicago.edu::28519ddd-4c05-4c84-b016-c089d29c85c2" providerId="AD" clId="Web-{4E547970-E82D-D1E5-9409-05B8094E7FE4}" dt="2023-03-05T19:45:09.081" v="1124" actId="20577"/>
          <ac:spMkLst>
            <pc:docMk/>
            <pc:sldMk cId="382922279" sldId="261"/>
            <ac:spMk id="4" creationId="{92A01CE4-E271-3CCC-5B38-D760C5F5DFBF}"/>
          </ac:spMkLst>
        </pc:spChg>
        <pc:picChg chg="mod">
          <ac:chgData name="Connor Mulshine" userId="S::cmulshine@uchicago.edu::28519ddd-4c05-4c84-b016-c089d29c85c2" providerId="AD" clId="Web-{4E547970-E82D-D1E5-9409-05B8094E7FE4}" dt="2023-03-05T18:38:04.280" v="28" actId="1076"/>
          <ac:picMkLst>
            <pc:docMk/>
            <pc:sldMk cId="382922279" sldId="261"/>
            <ac:picMk id="10" creationId="{7D1D0FD9-BC8E-1CB6-73B3-7F483C69EA3B}"/>
          </ac:picMkLst>
        </pc:picChg>
      </pc:sldChg>
      <pc:sldChg chg="modSp">
        <pc:chgData name="Connor Mulshine" userId="S::cmulshine@uchicago.edu::28519ddd-4c05-4c84-b016-c089d29c85c2" providerId="AD" clId="Web-{4E547970-E82D-D1E5-9409-05B8094E7FE4}" dt="2023-03-05T19:45:20.441" v="1126" actId="20577"/>
        <pc:sldMkLst>
          <pc:docMk/>
          <pc:sldMk cId="1283999310" sldId="262"/>
        </pc:sldMkLst>
        <pc:spChg chg="mod">
          <ac:chgData name="Connor Mulshine" userId="S::cmulshine@uchicago.edu::28519ddd-4c05-4c84-b016-c089d29c85c2" providerId="AD" clId="Web-{4E547970-E82D-D1E5-9409-05B8094E7FE4}" dt="2023-03-05T19:45:20.441" v="1126" actId="20577"/>
          <ac:spMkLst>
            <pc:docMk/>
            <pc:sldMk cId="1283999310" sldId="262"/>
            <ac:spMk id="6" creationId="{DD30ECF6-E489-2342-56E8-32D9CB1E5599}"/>
          </ac:spMkLst>
        </pc:spChg>
      </pc:sldChg>
      <pc:sldChg chg="modSp">
        <pc:chgData name="Connor Mulshine" userId="S::cmulshine@uchicago.edu::28519ddd-4c05-4c84-b016-c089d29c85c2" providerId="AD" clId="Web-{4E547970-E82D-D1E5-9409-05B8094E7FE4}" dt="2023-03-05T19:45:32.097" v="1128" actId="20577"/>
        <pc:sldMkLst>
          <pc:docMk/>
          <pc:sldMk cId="3684923219" sldId="263"/>
        </pc:sldMkLst>
        <pc:spChg chg="mod">
          <ac:chgData name="Connor Mulshine" userId="S::cmulshine@uchicago.edu::28519ddd-4c05-4c84-b016-c089d29c85c2" providerId="AD" clId="Web-{4E547970-E82D-D1E5-9409-05B8094E7FE4}" dt="2023-03-05T19:45:32.097" v="1128" actId="20577"/>
          <ac:spMkLst>
            <pc:docMk/>
            <pc:sldMk cId="3684923219" sldId="263"/>
            <ac:spMk id="3" creationId="{D4A38973-39A0-4382-5F56-9049062D99A0}"/>
          </ac:spMkLst>
        </pc:spChg>
      </pc:sldChg>
      <pc:sldChg chg="modSp">
        <pc:chgData name="Connor Mulshine" userId="S::cmulshine@uchicago.edu::28519ddd-4c05-4c84-b016-c089d29c85c2" providerId="AD" clId="Web-{4E547970-E82D-D1E5-9409-05B8094E7FE4}" dt="2023-03-05T19:45:42.925" v="1130" actId="20577"/>
        <pc:sldMkLst>
          <pc:docMk/>
          <pc:sldMk cId="1109458707" sldId="264"/>
        </pc:sldMkLst>
        <pc:spChg chg="mod">
          <ac:chgData name="Connor Mulshine" userId="S::cmulshine@uchicago.edu::28519ddd-4c05-4c84-b016-c089d29c85c2" providerId="AD" clId="Web-{4E547970-E82D-D1E5-9409-05B8094E7FE4}" dt="2023-03-05T19:45:42.925" v="1130" actId="20577"/>
          <ac:spMkLst>
            <pc:docMk/>
            <pc:sldMk cId="1109458707" sldId="264"/>
            <ac:spMk id="3" creationId="{84F946CF-A42A-4316-A09F-F106B99EFDA0}"/>
          </ac:spMkLst>
        </pc:spChg>
      </pc:sldChg>
      <pc:sldChg chg="del">
        <pc:chgData name="Connor Mulshine" userId="S::cmulshine@uchicago.edu::28519ddd-4c05-4c84-b016-c089d29c85c2" providerId="AD" clId="Web-{4E547970-E82D-D1E5-9409-05B8094E7FE4}" dt="2023-03-05T19:30:55.560" v="916"/>
        <pc:sldMkLst>
          <pc:docMk/>
          <pc:sldMk cId="2385990233" sldId="268"/>
        </pc:sldMkLst>
      </pc:sldChg>
      <pc:sldChg chg="modSp add replId">
        <pc:chgData name="Connor Mulshine" userId="S::cmulshine@uchicago.edu::28519ddd-4c05-4c84-b016-c089d29c85c2" providerId="AD" clId="Web-{4E547970-E82D-D1E5-9409-05B8094E7FE4}" dt="2023-03-05T19:44:30.486" v="1116" actId="20577"/>
        <pc:sldMkLst>
          <pc:docMk/>
          <pc:sldMk cId="4155817046" sldId="269"/>
        </pc:sldMkLst>
        <pc:spChg chg="mod">
          <ac:chgData name="Connor Mulshine" userId="S::cmulshine@uchicago.edu::28519ddd-4c05-4c84-b016-c089d29c85c2" providerId="AD" clId="Web-{4E547970-E82D-D1E5-9409-05B8094E7FE4}" dt="2023-03-05T19:14:37.366" v="507" actId="20577"/>
          <ac:spMkLst>
            <pc:docMk/>
            <pc:sldMk cId="4155817046" sldId="269"/>
            <ac:spMk id="2" creationId="{E5E2DFF1-3A4B-72ED-0D1C-E7D543A25CF0}"/>
          </ac:spMkLst>
        </pc:spChg>
        <pc:spChg chg="mod">
          <ac:chgData name="Connor Mulshine" userId="S::cmulshine@uchicago.edu::28519ddd-4c05-4c84-b016-c089d29c85c2" providerId="AD" clId="Web-{4E547970-E82D-D1E5-9409-05B8094E7FE4}" dt="2023-03-05T19:44:30.486" v="1116" actId="20577"/>
          <ac:spMkLst>
            <pc:docMk/>
            <pc:sldMk cId="4155817046" sldId="269"/>
            <ac:spMk id="3" creationId="{05AE3DAA-1EF6-B1E6-CACF-33A2765EBEFE}"/>
          </ac:spMkLst>
        </pc:spChg>
      </pc:sldChg>
      <pc:sldChg chg="add del replId">
        <pc:chgData name="Connor Mulshine" userId="S::cmulshine@uchicago.edu::28519ddd-4c05-4c84-b016-c089d29c85c2" providerId="AD" clId="Web-{4E547970-E82D-D1E5-9409-05B8094E7FE4}" dt="2023-03-05T19:17:36.026" v="604"/>
        <pc:sldMkLst>
          <pc:docMk/>
          <pc:sldMk cId="3075528685" sldId="270"/>
        </pc:sldMkLst>
      </pc:sldChg>
      <pc:sldChg chg="add del replId">
        <pc:chgData name="Connor Mulshine" userId="S::cmulshine@uchicago.edu::28519ddd-4c05-4c84-b016-c089d29c85c2" providerId="AD" clId="Web-{4E547970-E82D-D1E5-9409-05B8094E7FE4}" dt="2023-03-05T19:17:36.746" v="605"/>
        <pc:sldMkLst>
          <pc:docMk/>
          <pc:sldMk cId="1169291126" sldId="271"/>
        </pc:sldMkLst>
      </pc:sldChg>
    </pc:docChg>
  </pc:docChgLst>
  <pc:docChgLst>
    <pc:chgData name="Hyojun Kim" userId="S::kimhyojun@uchicago.edu::9268625d-48de-42c3-b9aa-2ccf366425d8" providerId="AD" clId="Web-{77511C24-CCA7-4DA4-9E2D-8E2EFB313B26}"/>
    <pc:docChg chg="modSld">
      <pc:chgData name="Hyojun Kim" userId="S::kimhyojun@uchicago.edu::9268625d-48de-42c3-b9aa-2ccf366425d8" providerId="AD" clId="Web-{77511C24-CCA7-4DA4-9E2D-8E2EFB313B26}" dt="2023-03-09T23:47:53.945" v="2" actId="20577"/>
      <pc:docMkLst>
        <pc:docMk/>
      </pc:docMkLst>
      <pc:sldChg chg="modSp">
        <pc:chgData name="Hyojun Kim" userId="S::kimhyojun@uchicago.edu::9268625d-48de-42c3-b9aa-2ccf366425d8" providerId="AD" clId="Web-{77511C24-CCA7-4DA4-9E2D-8E2EFB313B26}" dt="2023-03-09T23:47:53.945" v="2" actId="20577"/>
        <pc:sldMkLst>
          <pc:docMk/>
          <pc:sldMk cId="3684923219" sldId="263"/>
        </pc:sldMkLst>
        <pc:graphicFrameChg chg="modGraphic">
          <ac:chgData name="Hyojun Kim" userId="S::kimhyojun@uchicago.edu::9268625d-48de-42c3-b9aa-2ccf366425d8" providerId="AD" clId="Web-{77511C24-CCA7-4DA4-9E2D-8E2EFB313B26}" dt="2023-03-09T23:47:53.945" v="2" actId="20577"/>
          <ac:graphicFrameMkLst>
            <pc:docMk/>
            <pc:sldMk cId="3684923219" sldId="263"/>
            <ac:graphicFrameMk id="27" creationId="{543BB948-6ADE-74D0-35AC-86C0F39F7A7F}"/>
          </ac:graphicFrameMkLst>
        </pc:graphicFrameChg>
      </pc:sldChg>
    </pc:docChg>
  </pc:docChgLst>
  <pc:docChgLst>
    <pc:chgData name="Utsav Thota" userId="2f1de5fb-9dcc-49f8-aaf9-bab256bf7d34" providerId="ADAL" clId="{8EC2E182-2D3E-404C-9A31-26B3F54D79D8}"/>
    <pc:docChg chg="undo custSel addSld modSld sldOrd">
      <pc:chgData name="Utsav Thota" userId="2f1de5fb-9dcc-49f8-aaf9-bab256bf7d34" providerId="ADAL" clId="{8EC2E182-2D3E-404C-9A31-26B3F54D79D8}" dt="2023-03-09T23:31:51.720" v="1798" actId="5793"/>
      <pc:docMkLst>
        <pc:docMk/>
      </pc:docMkLst>
      <pc:sldChg chg="modSp mod modTransition">
        <pc:chgData name="Utsav Thota" userId="2f1de5fb-9dcc-49f8-aaf9-bab256bf7d34" providerId="ADAL" clId="{8EC2E182-2D3E-404C-9A31-26B3F54D79D8}" dt="2023-03-09T20:34:20.268" v="1759"/>
        <pc:sldMkLst>
          <pc:docMk/>
          <pc:sldMk cId="511093184" sldId="256"/>
        </pc:sldMkLst>
        <pc:spChg chg="mod">
          <ac:chgData name="Utsav Thota" userId="2f1de5fb-9dcc-49f8-aaf9-bab256bf7d34" providerId="ADAL" clId="{8EC2E182-2D3E-404C-9A31-26B3F54D79D8}" dt="2023-03-09T16:53:26.693" v="1651" actId="207"/>
          <ac:spMkLst>
            <pc:docMk/>
            <pc:sldMk cId="511093184" sldId="256"/>
            <ac:spMk id="2" creationId="{6590C0B4-DF52-89CE-BB2C-D2669049A2C0}"/>
          </ac:spMkLst>
        </pc:spChg>
      </pc:sldChg>
      <pc:sldChg chg="modSp mod modTransition">
        <pc:chgData name="Utsav Thota" userId="2f1de5fb-9dcc-49f8-aaf9-bab256bf7d34" providerId="ADAL" clId="{8EC2E182-2D3E-404C-9A31-26B3F54D79D8}" dt="2023-03-09T20:34:20.268" v="1759"/>
        <pc:sldMkLst>
          <pc:docMk/>
          <pc:sldMk cId="2121071619" sldId="257"/>
        </pc:sldMkLst>
        <pc:spChg chg="mod">
          <ac:chgData name="Utsav Thota" userId="2f1de5fb-9dcc-49f8-aaf9-bab256bf7d34" providerId="ADAL" clId="{8EC2E182-2D3E-404C-9A31-26B3F54D79D8}" dt="2023-03-05T18:10:19.859" v="72" actId="20577"/>
          <ac:spMkLst>
            <pc:docMk/>
            <pc:sldMk cId="2121071619" sldId="257"/>
            <ac:spMk id="2" creationId="{09407EBF-9AF1-2825-7FF7-8A4539212D6C}"/>
          </ac:spMkLst>
        </pc:spChg>
        <pc:spChg chg="mod">
          <ac:chgData name="Utsav Thota" userId="2f1de5fb-9dcc-49f8-aaf9-bab256bf7d34" providerId="ADAL" clId="{8EC2E182-2D3E-404C-9A31-26B3F54D79D8}" dt="2023-03-05T18:58:35.676" v="1130" actId="20577"/>
          <ac:spMkLst>
            <pc:docMk/>
            <pc:sldMk cId="2121071619" sldId="257"/>
            <ac:spMk id="3" creationId="{E3DD1C2A-3F6F-D329-8BCC-BE75E9F980CD}"/>
          </ac:spMkLst>
        </pc:spChg>
      </pc:sldChg>
      <pc:sldChg chg="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4057878471" sldId="258"/>
        </pc:sldMkLst>
        <pc:spChg chg="mod">
          <ac:chgData name="Utsav Thota" userId="2f1de5fb-9dcc-49f8-aaf9-bab256bf7d34" providerId="ADAL" clId="{8EC2E182-2D3E-404C-9A31-26B3F54D79D8}" dt="2023-03-05T18:24:18.987" v="544" actId="20577"/>
          <ac:spMkLst>
            <pc:docMk/>
            <pc:sldMk cId="4057878471" sldId="258"/>
            <ac:spMk id="2" creationId="{37721E8F-E5D6-CAEB-AF38-52763B1BE3D2}"/>
          </ac:spMkLst>
        </pc:spChg>
        <pc:spChg chg="mod">
          <ac:chgData name="Utsav Thota" userId="2f1de5fb-9dcc-49f8-aaf9-bab256bf7d34" providerId="ADAL" clId="{8EC2E182-2D3E-404C-9A31-26B3F54D79D8}" dt="2023-03-05T19:34:37.356" v="1594" actId="27636"/>
          <ac:spMkLst>
            <pc:docMk/>
            <pc:sldMk cId="4057878471" sldId="258"/>
            <ac:spMk id="3" creationId="{626D1E19-18A4-B4FF-1765-F52DC6E54FC1}"/>
          </ac:spMkLst>
        </pc:spChg>
      </pc:sldChg>
      <pc:sldChg chg="modSp new mod">
        <pc:chgData name="Utsav Thota" userId="2f1de5fb-9dcc-49f8-aaf9-bab256bf7d34" providerId="ADAL" clId="{8EC2E182-2D3E-404C-9A31-26B3F54D79D8}" dt="2023-03-05T18:58:29.344" v="1109" actId="20577"/>
        <pc:sldMkLst>
          <pc:docMk/>
          <pc:sldMk cId="2501915569" sldId="259"/>
        </pc:sldMkLst>
        <pc:spChg chg="mod">
          <ac:chgData name="Utsav Thota" userId="2f1de5fb-9dcc-49f8-aaf9-bab256bf7d34" providerId="ADAL" clId="{8EC2E182-2D3E-404C-9A31-26B3F54D79D8}" dt="2023-03-05T18:58:29.344" v="1109" actId="20577"/>
          <ac:spMkLst>
            <pc:docMk/>
            <pc:sldMk cId="2501915569" sldId="259"/>
            <ac:spMk id="2" creationId="{F2ED97B1-8327-6173-2BE3-82A71B3B24C6}"/>
          </ac:spMkLst>
        </pc:spChg>
      </pc:sldChg>
      <pc:sldChg chg="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749363127" sldId="260"/>
        </pc:sldMkLst>
        <pc:spChg chg="mod">
          <ac:chgData name="Utsav Thota" userId="2f1de5fb-9dcc-49f8-aaf9-bab256bf7d34" providerId="ADAL" clId="{8EC2E182-2D3E-404C-9A31-26B3F54D79D8}" dt="2023-03-05T18:25:13.010" v="558" actId="20577"/>
          <ac:spMkLst>
            <pc:docMk/>
            <pc:sldMk cId="749363127" sldId="260"/>
            <ac:spMk id="2" creationId="{E5E2DFF1-3A4B-72ED-0D1C-E7D543A25CF0}"/>
          </ac:spMkLst>
        </pc:spChg>
        <pc:spChg chg="mod">
          <ac:chgData name="Utsav Thota" userId="2f1de5fb-9dcc-49f8-aaf9-bab256bf7d34" providerId="ADAL" clId="{8EC2E182-2D3E-404C-9A31-26B3F54D79D8}" dt="2023-03-05T19:09:33.616" v="1336" actId="20577"/>
          <ac:spMkLst>
            <pc:docMk/>
            <pc:sldMk cId="749363127" sldId="260"/>
            <ac:spMk id="3" creationId="{05AE3DAA-1EF6-B1E6-CACF-33A2765EBEFE}"/>
          </ac:spMkLst>
        </pc:spChg>
      </pc:sldChg>
      <pc:sldChg chg="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382922279" sldId="261"/>
        </pc:sldMkLst>
        <pc:spChg chg="mod">
          <ac:chgData name="Utsav Thota" userId="2f1de5fb-9dcc-49f8-aaf9-bab256bf7d34" providerId="ADAL" clId="{8EC2E182-2D3E-404C-9A31-26B3F54D79D8}" dt="2023-03-05T18:25:25.654" v="585" actId="20577"/>
          <ac:spMkLst>
            <pc:docMk/>
            <pc:sldMk cId="382922279" sldId="261"/>
            <ac:spMk id="2" creationId="{A379D843-BE59-CFB0-7664-F629F756F841}"/>
          </ac:spMkLst>
        </pc:spChg>
      </pc:sldChg>
      <pc:sldChg chg="addSp delSp 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1283999310" sldId="262"/>
        </pc:sldMkLst>
        <pc:spChg chg="mod">
          <ac:chgData name="Utsav Thota" userId="2f1de5fb-9dcc-49f8-aaf9-bab256bf7d34" providerId="ADAL" clId="{8EC2E182-2D3E-404C-9A31-26B3F54D79D8}" dt="2023-03-05T18:25:40.244" v="615" actId="20577"/>
          <ac:spMkLst>
            <pc:docMk/>
            <pc:sldMk cId="1283999310" sldId="262"/>
            <ac:spMk id="2" creationId="{3B5C840F-AEA3-C917-3318-5E5FBB375ACE}"/>
          </ac:spMkLst>
        </pc:spChg>
        <pc:spChg chg="del">
          <ac:chgData name="Utsav Thota" userId="2f1de5fb-9dcc-49f8-aaf9-bab256bf7d34" providerId="ADAL" clId="{8EC2E182-2D3E-404C-9A31-26B3F54D79D8}" dt="2023-03-05T18:35:47.318" v="735"/>
          <ac:spMkLst>
            <pc:docMk/>
            <pc:sldMk cId="1283999310" sldId="262"/>
            <ac:spMk id="3" creationId="{E2DD6046-91A9-608B-64D7-6EFA9B2F14D0}"/>
          </ac:spMkLst>
        </pc:spChg>
        <pc:spChg chg="add mod">
          <ac:chgData name="Utsav Thota" userId="2f1de5fb-9dcc-49f8-aaf9-bab256bf7d34" providerId="ADAL" clId="{8EC2E182-2D3E-404C-9A31-26B3F54D79D8}" dt="2023-03-05T18:42:36.071" v="907" actId="20577"/>
          <ac:spMkLst>
            <pc:docMk/>
            <pc:sldMk cId="1283999310" sldId="262"/>
            <ac:spMk id="6" creationId="{DD30ECF6-E489-2342-56E8-32D9CB1E5599}"/>
          </ac:spMkLst>
        </pc:spChg>
        <pc:picChg chg="add del mod">
          <ac:chgData name="Utsav Thota" userId="2f1de5fb-9dcc-49f8-aaf9-bab256bf7d34" providerId="ADAL" clId="{8EC2E182-2D3E-404C-9A31-26B3F54D79D8}" dt="2023-03-05T18:37:48.481" v="744" actId="478"/>
          <ac:picMkLst>
            <pc:docMk/>
            <pc:sldMk cId="1283999310" sldId="262"/>
            <ac:picMk id="4" creationId="{FBFCC3FE-1026-90EC-30CB-03BFE74C0F3D}"/>
          </ac:picMkLst>
        </pc:picChg>
        <pc:picChg chg="add mod">
          <ac:chgData name="Utsav Thota" userId="2f1de5fb-9dcc-49f8-aaf9-bab256bf7d34" providerId="ADAL" clId="{8EC2E182-2D3E-404C-9A31-26B3F54D79D8}" dt="2023-03-05T18:43:17.394" v="908" actId="1076"/>
          <ac:picMkLst>
            <pc:docMk/>
            <pc:sldMk cId="1283999310" sldId="262"/>
            <ac:picMk id="7" creationId="{76C757CF-D161-B739-5E0D-849AABFD7CC8}"/>
          </ac:picMkLst>
        </pc:picChg>
      </pc:sldChg>
      <pc:sldChg chg="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3684923219" sldId="263"/>
        </pc:sldMkLst>
        <pc:spChg chg="mod">
          <ac:chgData name="Utsav Thota" userId="2f1de5fb-9dcc-49f8-aaf9-bab256bf7d34" providerId="ADAL" clId="{8EC2E182-2D3E-404C-9A31-26B3F54D79D8}" dt="2023-03-05T18:25:55.818" v="647" actId="20577"/>
          <ac:spMkLst>
            <pc:docMk/>
            <pc:sldMk cId="3684923219" sldId="263"/>
            <ac:spMk id="2" creationId="{0A5351CA-C5F2-6BE3-1E12-3027E214A93C}"/>
          </ac:spMkLst>
        </pc:spChg>
      </pc:sldChg>
      <pc:sldChg chg="addSp delSp modSp new mod modTransition modAnim">
        <pc:chgData name="Utsav Thota" userId="2f1de5fb-9dcc-49f8-aaf9-bab256bf7d34" providerId="ADAL" clId="{8EC2E182-2D3E-404C-9A31-26B3F54D79D8}" dt="2023-03-09T20:34:58.166" v="1765"/>
        <pc:sldMkLst>
          <pc:docMk/>
          <pc:sldMk cId="1109458707" sldId="264"/>
        </pc:sldMkLst>
        <pc:spChg chg="mod">
          <ac:chgData name="Utsav Thota" userId="2f1de5fb-9dcc-49f8-aaf9-bab256bf7d34" providerId="ADAL" clId="{8EC2E182-2D3E-404C-9A31-26B3F54D79D8}" dt="2023-03-09T20:25:23.654" v="1718" actId="20577"/>
          <ac:spMkLst>
            <pc:docMk/>
            <pc:sldMk cId="1109458707" sldId="264"/>
            <ac:spMk id="2" creationId="{D6F6313A-E7EA-DB83-3DFB-A29D4DFA7099}"/>
          </ac:spMkLst>
        </pc:spChg>
        <pc:spChg chg="del mod">
          <ac:chgData name="Utsav Thota" userId="2f1de5fb-9dcc-49f8-aaf9-bab256bf7d34" providerId="ADAL" clId="{8EC2E182-2D3E-404C-9A31-26B3F54D79D8}" dt="2023-03-09T20:25:54.669" v="1719"/>
          <ac:spMkLst>
            <pc:docMk/>
            <pc:sldMk cId="1109458707" sldId="264"/>
            <ac:spMk id="3" creationId="{84F946CF-A42A-4316-A09F-F106B99EFDA0}"/>
          </ac:spMkLst>
        </pc:spChg>
        <pc:spChg chg="add mod">
          <ac:chgData name="Utsav Thota" userId="2f1de5fb-9dcc-49f8-aaf9-bab256bf7d34" providerId="ADAL" clId="{8EC2E182-2D3E-404C-9A31-26B3F54D79D8}" dt="2023-03-09T20:33:40.232" v="1758" actId="1076"/>
          <ac:spMkLst>
            <pc:docMk/>
            <pc:sldMk cId="1109458707" sldId="264"/>
            <ac:spMk id="5" creationId="{EEC29AAF-B5DD-4805-D6F9-9C7684B81A06}"/>
          </ac:spMkLst>
        </pc:spChg>
        <pc:picChg chg="add mod">
          <ac:chgData name="Utsav Thota" userId="2f1de5fb-9dcc-49f8-aaf9-bab256bf7d34" providerId="ADAL" clId="{8EC2E182-2D3E-404C-9A31-26B3F54D79D8}" dt="2023-03-09T20:33:40.232" v="1758" actId="1076"/>
          <ac:picMkLst>
            <pc:docMk/>
            <pc:sldMk cId="1109458707" sldId="264"/>
            <ac:picMk id="4" creationId="{F623CD64-E13E-43E8-0D45-FE6FAA0AEC18}"/>
          </ac:picMkLst>
        </pc:picChg>
        <pc:picChg chg="add del mod">
          <ac:chgData name="Utsav Thota" userId="2f1de5fb-9dcc-49f8-aaf9-bab256bf7d34" providerId="ADAL" clId="{8EC2E182-2D3E-404C-9A31-26B3F54D79D8}" dt="2023-03-09T20:26:19.892" v="1724" actId="21"/>
          <ac:picMkLst>
            <pc:docMk/>
            <pc:sldMk cId="1109458707" sldId="264"/>
            <ac:picMk id="2050" creationId="{9AFCDA34-6F9F-870E-C2CC-423E6C69560D}"/>
          </ac:picMkLst>
        </pc:picChg>
        <pc:picChg chg="add mod">
          <ac:chgData name="Utsav Thota" userId="2f1de5fb-9dcc-49f8-aaf9-bab256bf7d34" providerId="ADAL" clId="{8EC2E182-2D3E-404C-9A31-26B3F54D79D8}" dt="2023-03-09T20:33:40.232" v="1758" actId="1076"/>
          <ac:picMkLst>
            <pc:docMk/>
            <pc:sldMk cId="1109458707" sldId="264"/>
            <ac:picMk id="3074" creationId="{D6137DCF-B5EC-0916-8BE1-4A70043B90AC}"/>
          </ac:picMkLst>
        </pc:picChg>
        <pc:picChg chg="add del mod">
          <ac:chgData name="Utsav Thota" userId="2f1de5fb-9dcc-49f8-aaf9-bab256bf7d34" providerId="ADAL" clId="{8EC2E182-2D3E-404C-9A31-26B3F54D79D8}" dt="2023-03-09T20:31:48.139" v="1743" actId="478"/>
          <ac:picMkLst>
            <pc:docMk/>
            <pc:sldMk cId="1109458707" sldId="264"/>
            <ac:picMk id="3076" creationId="{B5A34CDF-113B-6DA1-00A0-1E65A2304015}"/>
          </ac:picMkLst>
        </pc:picChg>
        <pc:picChg chg="add mod">
          <ac:chgData name="Utsav Thota" userId="2f1de5fb-9dcc-49f8-aaf9-bab256bf7d34" providerId="ADAL" clId="{8EC2E182-2D3E-404C-9A31-26B3F54D79D8}" dt="2023-03-09T20:33:40.232" v="1758" actId="1076"/>
          <ac:picMkLst>
            <pc:docMk/>
            <pc:sldMk cId="1109458707" sldId="264"/>
            <ac:picMk id="3078" creationId="{C386E3E8-C69D-57C7-8A77-28388AB9EEDC}"/>
          </ac:picMkLst>
        </pc:picChg>
        <pc:picChg chg="add mod">
          <ac:chgData name="Utsav Thota" userId="2f1de5fb-9dcc-49f8-aaf9-bab256bf7d34" providerId="ADAL" clId="{8EC2E182-2D3E-404C-9A31-26B3F54D79D8}" dt="2023-03-09T20:33:40.232" v="1758" actId="1076"/>
          <ac:picMkLst>
            <pc:docMk/>
            <pc:sldMk cId="1109458707" sldId="264"/>
            <ac:picMk id="3080" creationId="{57AD073F-B23E-52BD-9BC6-85F2B0313849}"/>
          </ac:picMkLst>
        </pc:picChg>
        <pc:picChg chg="add mod">
          <ac:chgData name="Utsav Thota" userId="2f1de5fb-9dcc-49f8-aaf9-bab256bf7d34" providerId="ADAL" clId="{8EC2E182-2D3E-404C-9A31-26B3F54D79D8}" dt="2023-03-09T20:33:40.232" v="1758" actId="1076"/>
          <ac:picMkLst>
            <pc:docMk/>
            <pc:sldMk cId="1109458707" sldId="264"/>
            <ac:picMk id="3082" creationId="{6C49AB5C-3F6A-1EBF-D16A-546001DBE849}"/>
          </ac:picMkLst>
        </pc:picChg>
      </pc:sldChg>
      <pc:sldChg chg="modSp new mod modTransition">
        <pc:chgData name="Utsav Thota" userId="2f1de5fb-9dcc-49f8-aaf9-bab256bf7d34" providerId="ADAL" clId="{8EC2E182-2D3E-404C-9A31-26B3F54D79D8}" dt="2023-03-09T20:34:20.268" v="1759"/>
        <pc:sldMkLst>
          <pc:docMk/>
          <pc:sldMk cId="4031621145" sldId="265"/>
        </pc:sldMkLst>
        <pc:spChg chg="mod">
          <ac:chgData name="Utsav Thota" userId="2f1de5fb-9dcc-49f8-aaf9-bab256bf7d34" providerId="ADAL" clId="{8EC2E182-2D3E-404C-9A31-26B3F54D79D8}" dt="2023-03-05T18:27:02.461" v="701" actId="20577"/>
          <ac:spMkLst>
            <pc:docMk/>
            <pc:sldMk cId="4031621145" sldId="265"/>
            <ac:spMk id="2" creationId="{D1454F49-D8BF-450A-0791-2A137289D7D5}"/>
          </ac:spMkLst>
        </pc:spChg>
        <pc:spChg chg="mod">
          <ac:chgData name="Utsav Thota" userId="2f1de5fb-9dcc-49f8-aaf9-bab256bf7d34" providerId="ADAL" clId="{8EC2E182-2D3E-404C-9A31-26B3F54D79D8}" dt="2023-03-05T19:40:16.961" v="1650" actId="20577"/>
          <ac:spMkLst>
            <pc:docMk/>
            <pc:sldMk cId="4031621145" sldId="265"/>
            <ac:spMk id="3" creationId="{8FFAC458-B253-1A7E-6ACF-115E65BD397D}"/>
          </ac:spMkLst>
        </pc:spChg>
      </pc:sldChg>
      <pc:sldChg chg="addSp delSp modSp new mod modClrScheme chgLayout">
        <pc:chgData name="Utsav Thota" userId="2f1de5fb-9dcc-49f8-aaf9-bab256bf7d34" providerId="ADAL" clId="{8EC2E182-2D3E-404C-9A31-26B3F54D79D8}" dt="2023-03-05T18:28:17.699" v="733" actId="20577"/>
        <pc:sldMkLst>
          <pc:docMk/>
          <pc:sldMk cId="2011092508" sldId="266"/>
        </pc:sldMkLst>
        <pc:spChg chg="del mod ord">
          <ac:chgData name="Utsav Thota" userId="2f1de5fb-9dcc-49f8-aaf9-bab256bf7d34" providerId="ADAL" clId="{8EC2E182-2D3E-404C-9A31-26B3F54D79D8}" dt="2023-03-05T18:27:28.605" v="703" actId="700"/>
          <ac:spMkLst>
            <pc:docMk/>
            <pc:sldMk cId="2011092508" sldId="266"/>
            <ac:spMk id="2" creationId="{95F245B1-8B50-BE9A-4B16-F6AC228BB023}"/>
          </ac:spMkLst>
        </pc:spChg>
        <pc:spChg chg="del mod ord">
          <ac:chgData name="Utsav Thota" userId="2f1de5fb-9dcc-49f8-aaf9-bab256bf7d34" providerId="ADAL" clId="{8EC2E182-2D3E-404C-9A31-26B3F54D79D8}" dt="2023-03-05T18:27:28.605" v="703" actId="700"/>
          <ac:spMkLst>
            <pc:docMk/>
            <pc:sldMk cId="2011092508" sldId="266"/>
            <ac:spMk id="3" creationId="{CC435FCB-0529-0BCC-3E59-D1C3F8B5655E}"/>
          </ac:spMkLst>
        </pc:spChg>
        <pc:spChg chg="add mod ord">
          <ac:chgData name="Utsav Thota" userId="2f1de5fb-9dcc-49f8-aaf9-bab256bf7d34" providerId="ADAL" clId="{8EC2E182-2D3E-404C-9A31-26B3F54D79D8}" dt="2023-03-05T18:28:17.699" v="733" actId="20577"/>
          <ac:spMkLst>
            <pc:docMk/>
            <pc:sldMk cId="2011092508" sldId="266"/>
            <ac:spMk id="4" creationId="{665F6631-34B4-CFDE-52C7-98F62396D27D}"/>
          </ac:spMkLst>
        </pc:spChg>
        <pc:spChg chg="add del mod ord">
          <ac:chgData name="Utsav Thota" userId="2f1de5fb-9dcc-49f8-aaf9-bab256bf7d34" providerId="ADAL" clId="{8EC2E182-2D3E-404C-9A31-26B3F54D79D8}" dt="2023-03-05T18:28:04.867" v="714" actId="478"/>
          <ac:spMkLst>
            <pc:docMk/>
            <pc:sldMk cId="2011092508" sldId="266"/>
            <ac:spMk id="5" creationId="{7D024E9A-8E1C-7D63-59B4-D157685CA4AD}"/>
          </ac:spMkLst>
        </pc:spChg>
      </pc:sldChg>
      <pc:sldChg chg="add ord modTransition">
        <pc:chgData name="Utsav Thota" userId="2f1de5fb-9dcc-49f8-aaf9-bab256bf7d34" providerId="ADAL" clId="{8EC2E182-2D3E-404C-9A31-26B3F54D79D8}" dt="2023-03-09T20:34:20.268" v="1759"/>
        <pc:sldMkLst>
          <pc:docMk/>
          <pc:sldMk cId="1647694362" sldId="267"/>
        </pc:sldMkLst>
      </pc:sldChg>
      <pc:sldChg chg="modSp mod modTransition">
        <pc:chgData name="Utsav Thota" userId="2f1de5fb-9dcc-49f8-aaf9-bab256bf7d34" providerId="ADAL" clId="{8EC2E182-2D3E-404C-9A31-26B3F54D79D8}" dt="2023-03-09T20:34:20.268" v="1759"/>
        <pc:sldMkLst>
          <pc:docMk/>
          <pc:sldMk cId="4155817046" sldId="269"/>
        </pc:sldMkLst>
        <pc:spChg chg="mod">
          <ac:chgData name="Utsav Thota" userId="2f1de5fb-9dcc-49f8-aaf9-bab256bf7d34" providerId="ADAL" clId="{8EC2E182-2D3E-404C-9A31-26B3F54D79D8}" dt="2023-03-05T19:33:37.116" v="1582" actId="20577"/>
          <ac:spMkLst>
            <pc:docMk/>
            <pc:sldMk cId="4155817046" sldId="269"/>
            <ac:spMk id="3" creationId="{05AE3DAA-1EF6-B1E6-CACF-33A2765EBEFE}"/>
          </ac:spMkLst>
        </pc:spChg>
      </pc:sldChg>
      <pc:sldChg chg="addSp delSp modSp new mod modTransition">
        <pc:chgData name="Utsav Thota" userId="2f1de5fb-9dcc-49f8-aaf9-bab256bf7d34" providerId="ADAL" clId="{8EC2E182-2D3E-404C-9A31-26B3F54D79D8}" dt="2023-03-09T20:36:06.335" v="1778" actId="688"/>
        <pc:sldMkLst>
          <pc:docMk/>
          <pc:sldMk cId="69003832" sldId="270"/>
        </pc:sldMkLst>
        <pc:spChg chg="mod">
          <ac:chgData name="Utsav Thota" userId="2f1de5fb-9dcc-49f8-aaf9-bab256bf7d34" providerId="ADAL" clId="{8EC2E182-2D3E-404C-9A31-26B3F54D79D8}" dt="2023-03-05T19:31:56.875" v="1431" actId="20577"/>
          <ac:spMkLst>
            <pc:docMk/>
            <pc:sldMk cId="69003832" sldId="270"/>
            <ac:spMk id="2" creationId="{4E137CCF-B6A8-CCEC-E496-404BC9EB0320}"/>
          </ac:spMkLst>
        </pc:spChg>
        <pc:spChg chg="mod">
          <ac:chgData name="Utsav Thota" userId="2f1de5fb-9dcc-49f8-aaf9-bab256bf7d34" providerId="ADAL" clId="{8EC2E182-2D3E-404C-9A31-26B3F54D79D8}" dt="2023-03-09T20:36:06.335" v="1778" actId="688"/>
          <ac:spMkLst>
            <pc:docMk/>
            <pc:sldMk cId="69003832" sldId="270"/>
            <ac:spMk id="3" creationId="{36B641C0-050B-4006-3C42-B65B0AC47267}"/>
          </ac:spMkLst>
        </pc:spChg>
        <pc:picChg chg="add mod">
          <ac:chgData name="Utsav Thota" userId="2f1de5fb-9dcc-49f8-aaf9-bab256bf7d34" providerId="ADAL" clId="{8EC2E182-2D3E-404C-9A31-26B3F54D79D8}" dt="2023-03-09T20:26:30.608" v="1726" actId="1076"/>
          <ac:picMkLst>
            <pc:docMk/>
            <pc:sldMk cId="69003832" sldId="270"/>
            <ac:picMk id="5" creationId="{864A3117-584B-F16D-3653-314D625EA92E}"/>
          </ac:picMkLst>
        </pc:picChg>
        <pc:picChg chg="add del mod">
          <ac:chgData name="Utsav Thota" userId="2f1de5fb-9dcc-49f8-aaf9-bab256bf7d34" providerId="ADAL" clId="{8EC2E182-2D3E-404C-9A31-26B3F54D79D8}" dt="2023-03-09T20:29:20.686" v="1730" actId="478"/>
          <ac:picMkLst>
            <pc:docMk/>
            <pc:sldMk cId="69003832" sldId="270"/>
            <ac:picMk id="6" creationId="{DE27D431-F1CA-D0F2-69B9-AD6F316F5B6B}"/>
          </ac:picMkLst>
        </pc:picChg>
        <pc:picChg chg="add mod">
          <ac:chgData name="Utsav Thota" userId="2f1de5fb-9dcc-49f8-aaf9-bab256bf7d34" providerId="ADAL" clId="{8EC2E182-2D3E-404C-9A31-26B3F54D79D8}" dt="2023-03-09T20:29:26.793" v="1733" actId="1076"/>
          <ac:picMkLst>
            <pc:docMk/>
            <pc:sldMk cId="69003832" sldId="270"/>
            <ac:picMk id="7" creationId="{28245DC0-26D6-C48A-FB17-4E6396170BCF}"/>
          </ac:picMkLst>
        </pc:picChg>
      </pc:sldChg>
      <pc:sldChg chg="modTransition">
        <pc:chgData name="Utsav Thota" userId="2f1de5fb-9dcc-49f8-aaf9-bab256bf7d34" providerId="ADAL" clId="{8EC2E182-2D3E-404C-9A31-26B3F54D79D8}" dt="2023-03-09T20:34:20.268" v="1759"/>
        <pc:sldMkLst>
          <pc:docMk/>
          <pc:sldMk cId="2404068334" sldId="271"/>
        </pc:sldMkLst>
      </pc:sldChg>
      <pc:sldChg chg="modTransition">
        <pc:chgData name="Utsav Thota" userId="2f1de5fb-9dcc-49f8-aaf9-bab256bf7d34" providerId="ADAL" clId="{8EC2E182-2D3E-404C-9A31-26B3F54D79D8}" dt="2023-03-09T20:34:20.268" v="1759"/>
        <pc:sldMkLst>
          <pc:docMk/>
          <pc:sldMk cId="526949618" sldId="272"/>
        </pc:sldMkLst>
      </pc:sldChg>
      <pc:sldChg chg="modTransition">
        <pc:chgData name="Utsav Thota" userId="2f1de5fb-9dcc-49f8-aaf9-bab256bf7d34" providerId="ADAL" clId="{8EC2E182-2D3E-404C-9A31-26B3F54D79D8}" dt="2023-03-09T20:34:20.268" v="1759"/>
        <pc:sldMkLst>
          <pc:docMk/>
          <pc:sldMk cId="1240139250" sldId="273"/>
        </pc:sldMkLst>
      </pc:sldChg>
      <pc:sldChg chg="modTransition">
        <pc:chgData name="Utsav Thota" userId="2f1de5fb-9dcc-49f8-aaf9-bab256bf7d34" providerId="ADAL" clId="{8EC2E182-2D3E-404C-9A31-26B3F54D79D8}" dt="2023-03-09T20:34:20.268" v="1759"/>
        <pc:sldMkLst>
          <pc:docMk/>
          <pc:sldMk cId="3071642323" sldId="274"/>
        </pc:sldMkLst>
      </pc:sldChg>
      <pc:sldChg chg="addSp delSp modSp add mod modTransition">
        <pc:chgData name="Utsav Thota" userId="2f1de5fb-9dcc-49f8-aaf9-bab256bf7d34" providerId="ADAL" clId="{8EC2E182-2D3E-404C-9A31-26B3F54D79D8}" dt="2023-03-09T23:31:51.720" v="1798" actId="5793"/>
        <pc:sldMkLst>
          <pc:docMk/>
          <pc:sldMk cId="1953883754" sldId="275"/>
        </pc:sldMkLst>
        <pc:spChg chg="mod">
          <ac:chgData name="Utsav Thota" userId="2f1de5fb-9dcc-49f8-aaf9-bab256bf7d34" providerId="ADAL" clId="{8EC2E182-2D3E-404C-9A31-26B3F54D79D8}" dt="2023-03-09T23:31:51.720" v="1798" actId="5793"/>
          <ac:spMkLst>
            <pc:docMk/>
            <pc:sldMk cId="1953883754" sldId="275"/>
            <ac:spMk id="25" creationId="{66FE2EBE-B617-9E1B-BA77-E74A6216AB32}"/>
          </ac:spMkLst>
        </pc:spChg>
        <pc:picChg chg="add mod">
          <ac:chgData name="Utsav Thota" userId="2f1de5fb-9dcc-49f8-aaf9-bab256bf7d34" providerId="ADAL" clId="{8EC2E182-2D3E-404C-9A31-26B3F54D79D8}" dt="2023-03-09T20:24:34.949" v="1685" actId="14100"/>
          <ac:picMkLst>
            <pc:docMk/>
            <pc:sldMk cId="1953883754" sldId="275"/>
            <ac:picMk id="2" creationId="{D337767F-1A50-C799-AFFD-CD350D0BDA8D}"/>
          </ac:picMkLst>
        </pc:picChg>
        <pc:picChg chg="del">
          <ac:chgData name="Utsav Thota" userId="2f1de5fb-9dcc-49f8-aaf9-bab256bf7d34" providerId="ADAL" clId="{8EC2E182-2D3E-404C-9A31-26B3F54D79D8}" dt="2023-03-09T19:25:17.939" v="1653" actId="478"/>
          <ac:picMkLst>
            <pc:docMk/>
            <pc:sldMk cId="1953883754" sldId="275"/>
            <ac:picMk id="6" creationId="{DB3B4499-0CCE-77CD-4132-7B778E5385AA}"/>
          </ac:picMkLst>
        </pc:picChg>
        <pc:picChg chg="del">
          <ac:chgData name="Utsav Thota" userId="2f1de5fb-9dcc-49f8-aaf9-bab256bf7d34" providerId="ADAL" clId="{8EC2E182-2D3E-404C-9A31-26B3F54D79D8}" dt="2023-03-09T19:25:18.631" v="1654" actId="478"/>
          <ac:picMkLst>
            <pc:docMk/>
            <pc:sldMk cId="1953883754" sldId="275"/>
            <ac:picMk id="7" creationId="{1C294C06-014E-B477-9A7D-83983322020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6855B-00F2-4B43-A8E0-070B9B655B8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A9F7AA8-1958-4006-A28F-372B87602359}">
      <dgm:prSet/>
      <dgm:spPr/>
      <dgm:t>
        <a:bodyPr/>
        <a:lstStyle/>
        <a:p>
          <a:r>
            <a:rPr lang="en-US"/>
            <a:t>Relevant dimensions and measures</a:t>
          </a:r>
        </a:p>
      </dgm:t>
    </dgm:pt>
    <dgm:pt modelId="{10783218-11BE-4552-8064-2B1018054E6A}" type="parTrans" cxnId="{97EA9A0E-7B68-430F-85E8-CB10D55A2548}">
      <dgm:prSet/>
      <dgm:spPr/>
      <dgm:t>
        <a:bodyPr/>
        <a:lstStyle/>
        <a:p>
          <a:endParaRPr lang="en-US"/>
        </a:p>
      </dgm:t>
    </dgm:pt>
    <dgm:pt modelId="{5B956534-9710-4234-B62C-29AE0E5E76AC}" type="sibTrans" cxnId="{97EA9A0E-7B68-430F-85E8-CB10D55A2548}">
      <dgm:prSet/>
      <dgm:spPr/>
      <dgm:t>
        <a:bodyPr/>
        <a:lstStyle/>
        <a:p>
          <a:endParaRPr lang="en-US"/>
        </a:p>
      </dgm:t>
    </dgm:pt>
    <dgm:pt modelId="{3B920EC5-D8CA-4A27-9A1B-F49F43CB96ED}">
      <dgm:prSet/>
      <dgm:spPr/>
      <dgm:t>
        <a:bodyPr/>
        <a:lstStyle/>
        <a:p>
          <a:r>
            <a:rPr lang="en-US"/>
            <a:t>Useful hospital performance insights</a:t>
          </a:r>
        </a:p>
      </dgm:t>
    </dgm:pt>
    <dgm:pt modelId="{FFC42EF9-9261-4E8A-A8E1-5E13AC180616}" type="parTrans" cxnId="{65EC93B4-FA22-4494-85F4-1D60AECD16BB}">
      <dgm:prSet/>
      <dgm:spPr/>
      <dgm:t>
        <a:bodyPr/>
        <a:lstStyle/>
        <a:p>
          <a:endParaRPr lang="en-US"/>
        </a:p>
      </dgm:t>
    </dgm:pt>
    <dgm:pt modelId="{27567919-F4A9-4110-852F-74AD164A0098}" type="sibTrans" cxnId="{65EC93B4-FA22-4494-85F4-1D60AECD16BB}">
      <dgm:prSet/>
      <dgm:spPr/>
      <dgm:t>
        <a:bodyPr/>
        <a:lstStyle/>
        <a:p>
          <a:endParaRPr lang="en-US"/>
        </a:p>
      </dgm:t>
    </dgm:pt>
    <dgm:pt modelId="{AFE868AB-D00D-403B-9610-F3601070C3B5}">
      <dgm:prSet/>
      <dgm:spPr/>
      <dgm:t>
        <a:bodyPr/>
        <a:lstStyle/>
        <a:p>
          <a:r>
            <a:rPr lang="en-US"/>
            <a:t>Careful selection criteria applied</a:t>
          </a:r>
        </a:p>
      </dgm:t>
    </dgm:pt>
    <dgm:pt modelId="{8E4D9345-17B5-4C1D-84B9-0A9A090E3C21}" type="parTrans" cxnId="{73E7CC28-530B-482C-AA3F-56BCFD3160E5}">
      <dgm:prSet/>
      <dgm:spPr/>
      <dgm:t>
        <a:bodyPr/>
        <a:lstStyle/>
        <a:p>
          <a:endParaRPr lang="en-US"/>
        </a:p>
      </dgm:t>
    </dgm:pt>
    <dgm:pt modelId="{BEE6AF69-A9AA-4BAF-8CB3-2A03AC8FEAAF}" type="sibTrans" cxnId="{73E7CC28-530B-482C-AA3F-56BCFD3160E5}">
      <dgm:prSet/>
      <dgm:spPr/>
      <dgm:t>
        <a:bodyPr/>
        <a:lstStyle/>
        <a:p>
          <a:endParaRPr lang="en-US"/>
        </a:p>
      </dgm:t>
    </dgm:pt>
    <dgm:pt modelId="{5BCED339-272F-490B-9499-ADA205ED1CDB}">
      <dgm:prSet/>
      <dgm:spPr/>
      <dgm:t>
        <a:bodyPr/>
        <a:lstStyle/>
        <a:p>
          <a:r>
            <a:rPr lang="en-US"/>
            <a:t>Primarily for reporting and analysis</a:t>
          </a:r>
        </a:p>
      </dgm:t>
    </dgm:pt>
    <dgm:pt modelId="{FA3E69BA-FD64-47FE-B33D-F67BBFE4F425}" type="parTrans" cxnId="{EB94B0A4-C66E-4FFC-BD91-A0A8025780BE}">
      <dgm:prSet/>
      <dgm:spPr/>
      <dgm:t>
        <a:bodyPr/>
        <a:lstStyle/>
        <a:p>
          <a:endParaRPr lang="en-US"/>
        </a:p>
      </dgm:t>
    </dgm:pt>
    <dgm:pt modelId="{7824026D-AD18-443F-8E53-0C768AADF6EB}" type="sibTrans" cxnId="{EB94B0A4-C66E-4FFC-BD91-A0A8025780BE}">
      <dgm:prSet/>
      <dgm:spPr/>
      <dgm:t>
        <a:bodyPr/>
        <a:lstStyle/>
        <a:p>
          <a:endParaRPr lang="en-US"/>
        </a:p>
      </dgm:t>
    </dgm:pt>
    <dgm:pt modelId="{F223391B-1A6F-4E45-9DF8-4DBE51E2ABFC}">
      <dgm:prSet/>
      <dgm:spPr/>
      <dgm:t>
        <a:bodyPr/>
        <a:lstStyle/>
        <a:p>
          <a:r>
            <a:rPr lang="en-US"/>
            <a:t>Non-transactional data usage</a:t>
          </a:r>
        </a:p>
      </dgm:t>
    </dgm:pt>
    <dgm:pt modelId="{44E9E083-A254-4538-9C34-8550CF2BB980}" type="parTrans" cxnId="{7480006E-21F0-45E7-B443-E1D2566BC71D}">
      <dgm:prSet/>
      <dgm:spPr/>
      <dgm:t>
        <a:bodyPr/>
        <a:lstStyle/>
        <a:p>
          <a:endParaRPr lang="en-US"/>
        </a:p>
      </dgm:t>
    </dgm:pt>
    <dgm:pt modelId="{BD884F1E-D67F-4C95-9F79-7710E9D4FF61}" type="sibTrans" cxnId="{7480006E-21F0-45E7-B443-E1D2566BC71D}">
      <dgm:prSet/>
      <dgm:spPr/>
      <dgm:t>
        <a:bodyPr/>
        <a:lstStyle/>
        <a:p>
          <a:endParaRPr lang="en-US"/>
        </a:p>
      </dgm:t>
    </dgm:pt>
    <dgm:pt modelId="{D30ECF85-595F-40C5-A323-1FC28C79291A}">
      <dgm:prSet/>
      <dgm:spPr/>
      <dgm:t>
        <a:bodyPr/>
        <a:lstStyle/>
        <a:p>
          <a:r>
            <a:rPr lang="en-US"/>
            <a:t>Decision-making support tool</a:t>
          </a:r>
        </a:p>
      </dgm:t>
    </dgm:pt>
    <dgm:pt modelId="{A61C07D6-F23A-4EDA-A26E-6937E477D8F4}" type="parTrans" cxnId="{30682B9C-85F6-442B-BC41-27ADCABCBB60}">
      <dgm:prSet/>
      <dgm:spPr/>
      <dgm:t>
        <a:bodyPr/>
        <a:lstStyle/>
        <a:p>
          <a:endParaRPr lang="en-US"/>
        </a:p>
      </dgm:t>
    </dgm:pt>
    <dgm:pt modelId="{69985414-099D-4D52-B321-E591888AF8C2}" type="sibTrans" cxnId="{30682B9C-85F6-442B-BC41-27ADCABCBB60}">
      <dgm:prSet/>
      <dgm:spPr/>
      <dgm:t>
        <a:bodyPr/>
        <a:lstStyle/>
        <a:p>
          <a:endParaRPr lang="en-US"/>
        </a:p>
      </dgm:t>
    </dgm:pt>
    <dgm:pt modelId="{380DBC76-F45F-415B-9AA3-480313052BAD}">
      <dgm:prSet/>
      <dgm:spPr/>
      <dgm:t>
        <a:bodyPr/>
        <a:lstStyle/>
        <a:p>
          <a:r>
            <a:rPr lang="en-US"/>
            <a:t>Accuracy and completeness of data</a:t>
          </a:r>
        </a:p>
      </dgm:t>
    </dgm:pt>
    <dgm:pt modelId="{5AC9ECBE-E5DF-4615-8081-A7A7E524460F}" type="parTrans" cxnId="{FAA84953-D3C5-4931-BB22-33102BB90AE8}">
      <dgm:prSet/>
      <dgm:spPr/>
      <dgm:t>
        <a:bodyPr/>
        <a:lstStyle/>
        <a:p>
          <a:endParaRPr lang="en-US"/>
        </a:p>
      </dgm:t>
    </dgm:pt>
    <dgm:pt modelId="{1C569E66-8CCC-4C39-B813-B085FD6709BB}" type="sibTrans" cxnId="{FAA84953-D3C5-4931-BB22-33102BB90AE8}">
      <dgm:prSet/>
      <dgm:spPr/>
      <dgm:t>
        <a:bodyPr/>
        <a:lstStyle/>
        <a:p>
          <a:endParaRPr lang="en-US"/>
        </a:p>
      </dgm:t>
    </dgm:pt>
    <dgm:pt modelId="{C4EE235C-2A16-444A-B5FF-9AF5C1E5C97A}">
      <dgm:prSet/>
      <dgm:spPr/>
      <dgm:t>
        <a:bodyPr/>
        <a:lstStyle/>
        <a:p>
          <a:r>
            <a:rPr lang="en-US"/>
            <a:t>Assumptions based on accurate data</a:t>
          </a:r>
          <a:br>
            <a:rPr lang="en-US"/>
          </a:br>
          <a:br>
            <a:rPr lang="en-US"/>
          </a:br>
          <a:endParaRPr lang="en-US"/>
        </a:p>
      </dgm:t>
    </dgm:pt>
    <dgm:pt modelId="{82944D02-D266-457C-9A31-FC8CB3CB51F1}" type="parTrans" cxnId="{73AD24F2-8748-4F15-B16F-B080FC9158BE}">
      <dgm:prSet/>
      <dgm:spPr/>
      <dgm:t>
        <a:bodyPr/>
        <a:lstStyle/>
        <a:p>
          <a:endParaRPr lang="en-US"/>
        </a:p>
      </dgm:t>
    </dgm:pt>
    <dgm:pt modelId="{F2330563-C47F-4F1D-AD9B-32BD0826697C}" type="sibTrans" cxnId="{73AD24F2-8748-4F15-B16F-B080FC9158BE}">
      <dgm:prSet/>
      <dgm:spPr/>
      <dgm:t>
        <a:bodyPr/>
        <a:lstStyle/>
        <a:p>
          <a:endParaRPr lang="en-US"/>
        </a:p>
      </dgm:t>
    </dgm:pt>
    <dgm:pt modelId="{6CD1E4A0-B4B4-422B-ABDA-75273B658C51}" type="pres">
      <dgm:prSet presAssocID="{5416855B-00F2-4B43-A8E0-070B9B655B8E}" presName="linear" presStyleCnt="0">
        <dgm:presLayoutVars>
          <dgm:dir/>
          <dgm:animLvl val="lvl"/>
          <dgm:resizeHandles val="exact"/>
        </dgm:presLayoutVars>
      </dgm:prSet>
      <dgm:spPr/>
    </dgm:pt>
    <dgm:pt modelId="{9FE5FB85-2893-4BB9-9884-3A1065DDC50D}" type="pres">
      <dgm:prSet presAssocID="{0A9F7AA8-1958-4006-A28F-372B87602359}" presName="parentLin" presStyleCnt="0"/>
      <dgm:spPr/>
    </dgm:pt>
    <dgm:pt modelId="{099CED93-652F-4058-B0EE-CA127B782DEB}" type="pres">
      <dgm:prSet presAssocID="{0A9F7AA8-1958-4006-A28F-372B87602359}" presName="parentLeftMargin" presStyleLbl="node1" presStyleIdx="0" presStyleCnt="3"/>
      <dgm:spPr/>
    </dgm:pt>
    <dgm:pt modelId="{410167A2-7CEB-47CA-B9BF-6D9339DAE292}" type="pres">
      <dgm:prSet presAssocID="{0A9F7AA8-1958-4006-A28F-372B8760235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2ACDD32-8BEA-41BA-9325-097D3F526007}" type="pres">
      <dgm:prSet presAssocID="{0A9F7AA8-1958-4006-A28F-372B87602359}" presName="negativeSpace" presStyleCnt="0"/>
      <dgm:spPr/>
    </dgm:pt>
    <dgm:pt modelId="{CEB3F062-30DF-4E46-8CBF-7889062355BD}" type="pres">
      <dgm:prSet presAssocID="{0A9F7AA8-1958-4006-A28F-372B87602359}" presName="childText" presStyleLbl="conFgAcc1" presStyleIdx="0" presStyleCnt="3">
        <dgm:presLayoutVars>
          <dgm:bulletEnabled val="1"/>
        </dgm:presLayoutVars>
      </dgm:prSet>
      <dgm:spPr/>
    </dgm:pt>
    <dgm:pt modelId="{44A8EAEE-506F-44BD-8495-916E0FC1F7D5}" type="pres">
      <dgm:prSet presAssocID="{5B956534-9710-4234-B62C-29AE0E5E76AC}" presName="spaceBetweenRectangles" presStyleCnt="0"/>
      <dgm:spPr/>
    </dgm:pt>
    <dgm:pt modelId="{1EF964EE-BE67-4A32-9851-8E6DA111473A}" type="pres">
      <dgm:prSet presAssocID="{5BCED339-272F-490B-9499-ADA205ED1CDB}" presName="parentLin" presStyleCnt="0"/>
      <dgm:spPr/>
    </dgm:pt>
    <dgm:pt modelId="{BEE11BBC-FFDE-471C-8246-ED0D9C0E647A}" type="pres">
      <dgm:prSet presAssocID="{5BCED339-272F-490B-9499-ADA205ED1CDB}" presName="parentLeftMargin" presStyleLbl="node1" presStyleIdx="0" presStyleCnt="3"/>
      <dgm:spPr/>
    </dgm:pt>
    <dgm:pt modelId="{075278FD-CF17-4275-A3B2-0972DE788318}" type="pres">
      <dgm:prSet presAssocID="{5BCED339-272F-490B-9499-ADA205ED1CD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96F3CA-F92A-470F-81D3-BF069B172617}" type="pres">
      <dgm:prSet presAssocID="{5BCED339-272F-490B-9499-ADA205ED1CDB}" presName="negativeSpace" presStyleCnt="0"/>
      <dgm:spPr/>
    </dgm:pt>
    <dgm:pt modelId="{7BA8EABE-C2D5-4F20-8FA4-AF36A9B21E06}" type="pres">
      <dgm:prSet presAssocID="{5BCED339-272F-490B-9499-ADA205ED1CDB}" presName="childText" presStyleLbl="conFgAcc1" presStyleIdx="1" presStyleCnt="3">
        <dgm:presLayoutVars>
          <dgm:bulletEnabled val="1"/>
        </dgm:presLayoutVars>
      </dgm:prSet>
      <dgm:spPr/>
    </dgm:pt>
    <dgm:pt modelId="{EE9346B2-37EA-4AD3-8409-B31D3ECBB702}" type="pres">
      <dgm:prSet presAssocID="{7824026D-AD18-443F-8E53-0C768AADF6EB}" presName="spaceBetweenRectangles" presStyleCnt="0"/>
      <dgm:spPr/>
    </dgm:pt>
    <dgm:pt modelId="{0A321DAD-7DDA-4876-AA52-06F28C087C42}" type="pres">
      <dgm:prSet presAssocID="{380DBC76-F45F-415B-9AA3-480313052BAD}" presName="parentLin" presStyleCnt="0"/>
      <dgm:spPr/>
    </dgm:pt>
    <dgm:pt modelId="{5FF03B57-08A0-4263-89AF-89869B68A811}" type="pres">
      <dgm:prSet presAssocID="{380DBC76-F45F-415B-9AA3-480313052BAD}" presName="parentLeftMargin" presStyleLbl="node1" presStyleIdx="1" presStyleCnt="3"/>
      <dgm:spPr/>
    </dgm:pt>
    <dgm:pt modelId="{7C8F9E69-D425-4862-BDB8-EF7365153181}" type="pres">
      <dgm:prSet presAssocID="{380DBC76-F45F-415B-9AA3-480313052BA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75312CD-860F-4085-B2BB-2628ED94A8FE}" type="pres">
      <dgm:prSet presAssocID="{380DBC76-F45F-415B-9AA3-480313052BAD}" presName="negativeSpace" presStyleCnt="0"/>
      <dgm:spPr/>
    </dgm:pt>
    <dgm:pt modelId="{689C2291-9543-4919-83BB-8EBD85510539}" type="pres">
      <dgm:prSet presAssocID="{380DBC76-F45F-415B-9AA3-480313052BA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97EA9A0E-7B68-430F-85E8-CB10D55A2548}" srcId="{5416855B-00F2-4B43-A8E0-070B9B655B8E}" destId="{0A9F7AA8-1958-4006-A28F-372B87602359}" srcOrd="0" destOrd="0" parTransId="{10783218-11BE-4552-8064-2B1018054E6A}" sibTransId="{5B956534-9710-4234-B62C-29AE0E5E76AC}"/>
    <dgm:cxn modelId="{73E7CC28-530B-482C-AA3F-56BCFD3160E5}" srcId="{0A9F7AA8-1958-4006-A28F-372B87602359}" destId="{AFE868AB-D00D-403B-9610-F3601070C3B5}" srcOrd="1" destOrd="0" parTransId="{8E4D9345-17B5-4C1D-84B9-0A9A090E3C21}" sibTransId="{BEE6AF69-A9AA-4BAF-8CB3-2A03AC8FEAAF}"/>
    <dgm:cxn modelId="{90C64E2D-3B83-490D-8F66-07730EB99E8D}" type="presOf" srcId="{0A9F7AA8-1958-4006-A28F-372B87602359}" destId="{099CED93-652F-4058-B0EE-CA127B782DEB}" srcOrd="0" destOrd="0" presId="urn:microsoft.com/office/officeart/2005/8/layout/list1"/>
    <dgm:cxn modelId="{3788FE38-8D63-4B1B-808C-7C7FD7F09ACA}" type="presOf" srcId="{5BCED339-272F-490B-9499-ADA205ED1CDB}" destId="{BEE11BBC-FFDE-471C-8246-ED0D9C0E647A}" srcOrd="0" destOrd="0" presId="urn:microsoft.com/office/officeart/2005/8/layout/list1"/>
    <dgm:cxn modelId="{BC830845-334A-47BC-9ABB-F55FEF158205}" type="presOf" srcId="{C4EE235C-2A16-444A-B5FF-9AF5C1E5C97A}" destId="{689C2291-9543-4919-83BB-8EBD85510539}" srcOrd="0" destOrd="0" presId="urn:microsoft.com/office/officeart/2005/8/layout/list1"/>
    <dgm:cxn modelId="{12953045-15ED-4BB1-93C1-D930BFE18F47}" type="presOf" srcId="{5416855B-00F2-4B43-A8E0-070B9B655B8E}" destId="{6CD1E4A0-B4B4-422B-ABDA-75273B658C51}" srcOrd="0" destOrd="0" presId="urn:microsoft.com/office/officeart/2005/8/layout/list1"/>
    <dgm:cxn modelId="{33552152-7DD5-4BF1-9B22-1AFDDBDFD358}" type="presOf" srcId="{0A9F7AA8-1958-4006-A28F-372B87602359}" destId="{410167A2-7CEB-47CA-B9BF-6D9339DAE292}" srcOrd="1" destOrd="0" presId="urn:microsoft.com/office/officeart/2005/8/layout/list1"/>
    <dgm:cxn modelId="{FAA84953-D3C5-4931-BB22-33102BB90AE8}" srcId="{5416855B-00F2-4B43-A8E0-070B9B655B8E}" destId="{380DBC76-F45F-415B-9AA3-480313052BAD}" srcOrd="2" destOrd="0" parTransId="{5AC9ECBE-E5DF-4615-8081-A7A7E524460F}" sibTransId="{1C569E66-8CCC-4C39-B813-B085FD6709BB}"/>
    <dgm:cxn modelId="{7052B763-BD45-430F-87F5-12741AB6D3C7}" type="presOf" srcId="{5BCED339-272F-490B-9499-ADA205ED1CDB}" destId="{075278FD-CF17-4275-A3B2-0972DE788318}" srcOrd="1" destOrd="0" presId="urn:microsoft.com/office/officeart/2005/8/layout/list1"/>
    <dgm:cxn modelId="{7480006E-21F0-45E7-B443-E1D2566BC71D}" srcId="{5BCED339-272F-490B-9499-ADA205ED1CDB}" destId="{F223391B-1A6F-4E45-9DF8-4DBE51E2ABFC}" srcOrd="0" destOrd="0" parTransId="{44E9E083-A254-4538-9C34-8550CF2BB980}" sibTransId="{BD884F1E-D67F-4C95-9F79-7710E9D4FF61}"/>
    <dgm:cxn modelId="{E0554297-E350-4E91-8C6F-E0F73DFE4C6A}" type="presOf" srcId="{3B920EC5-D8CA-4A27-9A1B-F49F43CB96ED}" destId="{CEB3F062-30DF-4E46-8CBF-7889062355BD}" srcOrd="0" destOrd="0" presId="urn:microsoft.com/office/officeart/2005/8/layout/list1"/>
    <dgm:cxn modelId="{30682B9C-85F6-442B-BC41-27ADCABCBB60}" srcId="{5BCED339-272F-490B-9499-ADA205ED1CDB}" destId="{D30ECF85-595F-40C5-A323-1FC28C79291A}" srcOrd="1" destOrd="0" parTransId="{A61C07D6-F23A-4EDA-A26E-6937E477D8F4}" sibTransId="{69985414-099D-4D52-B321-E591888AF8C2}"/>
    <dgm:cxn modelId="{EB94B0A4-C66E-4FFC-BD91-A0A8025780BE}" srcId="{5416855B-00F2-4B43-A8E0-070B9B655B8E}" destId="{5BCED339-272F-490B-9499-ADA205ED1CDB}" srcOrd="1" destOrd="0" parTransId="{FA3E69BA-FD64-47FE-B33D-F67BBFE4F425}" sibTransId="{7824026D-AD18-443F-8E53-0C768AADF6EB}"/>
    <dgm:cxn modelId="{65EC93B4-FA22-4494-85F4-1D60AECD16BB}" srcId="{0A9F7AA8-1958-4006-A28F-372B87602359}" destId="{3B920EC5-D8CA-4A27-9A1B-F49F43CB96ED}" srcOrd="0" destOrd="0" parTransId="{FFC42EF9-9261-4E8A-A8E1-5E13AC180616}" sibTransId="{27567919-F4A9-4110-852F-74AD164A0098}"/>
    <dgm:cxn modelId="{958B83C9-A90F-4D81-B1A4-62E98AF61C47}" type="presOf" srcId="{380DBC76-F45F-415B-9AA3-480313052BAD}" destId="{5FF03B57-08A0-4263-89AF-89869B68A811}" srcOrd="0" destOrd="0" presId="urn:microsoft.com/office/officeart/2005/8/layout/list1"/>
    <dgm:cxn modelId="{93BC79E6-9DA3-44D3-BDCC-31E13FB6FF04}" type="presOf" srcId="{AFE868AB-D00D-403B-9610-F3601070C3B5}" destId="{CEB3F062-30DF-4E46-8CBF-7889062355BD}" srcOrd="0" destOrd="1" presId="urn:microsoft.com/office/officeart/2005/8/layout/list1"/>
    <dgm:cxn modelId="{7843D7EA-CB6D-4335-A584-D50841950B52}" type="presOf" srcId="{380DBC76-F45F-415B-9AA3-480313052BAD}" destId="{7C8F9E69-D425-4862-BDB8-EF7365153181}" srcOrd="1" destOrd="0" presId="urn:microsoft.com/office/officeart/2005/8/layout/list1"/>
    <dgm:cxn modelId="{73AD24F2-8748-4F15-B16F-B080FC9158BE}" srcId="{380DBC76-F45F-415B-9AA3-480313052BAD}" destId="{C4EE235C-2A16-444A-B5FF-9AF5C1E5C97A}" srcOrd="0" destOrd="0" parTransId="{82944D02-D266-457C-9A31-FC8CB3CB51F1}" sibTransId="{F2330563-C47F-4F1D-AD9B-32BD0826697C}"/>
    <dgm:cxn modelId="{F7BB94F6-3208-4906-8881-BC17C71D527C}" type="presOf" srcId="{D30ECF85-595F-40C5-A323-1FC28C79291A}" destId="{7BA8EABE-C2D5-4F20-8FA4-AF36A9B21E06}" srcOrd="0" destOrd="1" presId="urn:microsoft.com/office/officeart/2005/8/layout/list1"/>
    <dgm:cxn modelId="{3E239DFF-DD88-4B88-80CF-BAF0929F5E25}" type="presOf" srcId="{F223391B-1A6F-4E45-9DF8-4DBE51E2ABFC}" destId="{7BA8EABE-C2D5-4F20-8FA4-AF36A9B21E06}" srcOrd="0" destOrd="0" presId="urn:microsoft.com/office/officeart/2005/8/layout/list1"/>
    <dgm:cxn modelId="{AFBC8576-EEA2-4F6F-9603-86E99068C682}" type="presParOf" srcId="{6CD1E4A0-B4B4-422B-ABDA-75273B658C51}" destId="{9FE5FB85-2893-4BB9-9884-3A1065DDC50D}" srcOrd="0" destOrd="0" presId="urn:microsoft.com/office/officeart/2005/8/layout/list1"/>
    <dgm:cxn modelId="{ADEF7CE5-A51D-4E2E-AF03-BC6E9A1BFA8D}" type="presParOf" srcId="{9FE5FB85-2893-4BB9-9884-3A1065DDC50D}" destId="{099CED93-652F-4058-B0EE-CA127B782DEB}" srcOrd="0" destOrd="0" presId="urn:microsoft.com/office/officeart/2005/8/layout/list1"/>
    <dgm:cxn modelId="{61358A74-F1FD-4EEC-BEF5-CAAF00BF8691}" type="presParOf" srcId="{9FE5FB85-2893-4BB9-9884-3A1065DDC50D}" destId="{410167A2-7CEB-47CA-B9BF-6D9339DAE292}" srcOrd="1" destOrd="0" presId="urn:microsoft.com/office/officeart/2005/8/layout/list1"/>
    <dgm:cxn modelId="{15CAA7A7-6AB2-4203-8053-5715D0DFEC21}" type="presParOf" srcId="{6CD1E4A0-B4B4-422B-ABDA-75273B658C51}" destId="{E2ACDD32-8BEA-41BA-9325-097D3F526007}" srcOrd="1" destOrd="0" presId="urn:microsoft.com/office/officeart/2005/8/layout/list1"/>
    <dgm:cxn modelId="{91926B64-8420-4D1B-8EA5-9DB7065C49A7}" type="presParOf" srcId="{6CD1E4A0-B4B4-422B-ABDA-75273B658C51}" destId="{CEB3F062-30DF-4E46-8CBF-7889062355BD}" srcOrd="2" destOrd="0" presId="urn:microsoft.com/office/officeart/2005/8/layout/list1"/>
    <dgm:cxn modelId="{86D98C4D-09C8-474E-A526-98552E284794}" type="presParOf" srcId="{6CD1E4A0-B4B4-422B-ABDA-75273B658C51}" destId="{44A8EAEE-506F-44BD-8495-916E0FC1F7D5}" srcOrd="3" destOrd="0" presId="urn:microsoft.com/office/officeart/2005/8/layout/list1"/>
    <dgm:cxn modelId="{F6AF583B-F118-482A-9420-F04874D375CF}" type="presParOf" srcId="{6CD1E4A0-B4B4-422B-ABDA-75273B658C51}" destId="{1EF964EE-BE67-4A32-9851-8E6DA111473A}" srcOrd="4" destOrd="0" presId="urn:microsoft.com/office/officeart/2005/8/layout/list1"/>
    <dgm:cxn modelId="{DCE960FB-F7DF-45F1-B1D6-D4CE45AB3550}" type="presParOf" srcId="{1EF964EE-BE67-4A32-9851-8E6DA111473A}" destId="{BEE11BBC-FFDE-471C-8246-ED0D9C0E647A}" srcOrd="0" destOrd="0" presId="urn:microsoft.com/office/officeart/2005/8/layout/list1"/>
    <dgm:cxn modelId="{D70AD7FE-7FDD-4080-B512-FD4649F816FD}" type="presParOf" srcId="{1EF964EE-BE67-4A32-9851-8E6DA111473A}" destId="{075278FD-CF17-4275-A3B2-0972DE788318}" srcOrd="1" destOrd="0" presId="urn:microsoft.com/office/officeart/2005/8/layout/list1"/>
    <dgm:cxn modelId="{C554E020-BFFB-4FC9-9AFD-70D008B6E414}" type="presParOf" srcId="{6CD1E4A0-B4B4-422B-ABDA-75273B658C51}" destId="{4296F3CA-F92A-470F-81D3-BF069B172617}" srcOrd="5" destOrd="0" presId="urn:microsoft.com/office/officeart/2005/8/layout/list1"/>
    <dgm:cxn modelId="{86784745-204D-4622-93A7-C70567C6C088}" type="presParOf" srcId="{6CD1E4A0-B4B4-422B-ABDA-75273B658C51}" destId="{7BA8EABE-C2D5-4F20-8FA4-AF36A9B21E06}" srcOrd="6" destOrd="0" presId="urn:microsoft.com/office/officeart/2005/8/layout/list1"/>
    <dgm:cxn modelId="{3FB9026B-424D-4854-9D74-19A2CF584F43}" type="presParOf" srcId="{6CD1E4A0-B4B4-422B-ABDA-75273B658C51}" destId="{EE9346B2-37EA-4AD3-8409-B31D3ECBB702}" srcOrd="7" destOrd="0" presId="urn:microsoft.com/office/officeart/2005/8/layout/list1"/>
    <dgm:cxn modelId="{BBA0296A-3AAB-4216-95AC-0D7C4FD70805}" type="presParOf" srcId="{6CD1E4A0-B4B4-422B-ABDA-75273B658C51}" destId="{0A321DAD-7DDA-4876-AA52-06F28C087C42}" srcOrd="8" destOrd="0" presId="urn:microsoft.com/office/officeart/2005/8/layout/list1"/>
    <dgm:cxn modelId="{5425088F-F65B-4F7C-97E4-AF27CFE39E3A}" type="presParOf" srcId="{0A321DAD-7DDA-4876-AA52-06F28C087C42}" destId="{5FF03B57-08A0-4263-89AF-89869B68A811}" srcOrd="0" destOrd="0" presId="urn:microsoft.com/office/officeart/2005/8/layout/list1"/>
    <dgm:cxn modelId="{4AD797C7-D673-474E-BD37-0DA08AE99131}" type="presParOf" srcId="{0A321DAD-7DDA-4876-AA52-06F28C087C42}" destId="{7C8F9E69-D425-4862-BDB8-EF7365153181}" srcOrd="1" destOrd="0" presId="urn:microsoft.com/office/officeart/2005/8/layout/list1"/>
    <dgm:cxn modelId="{95BD8497-45D5-446C-AE3B-67A67DEE518F}" type="presParOf" srcId="{6CD1E4A0-B4B4-422B-ABDA-75273B658C51}" destId="{175312CD-860F-4085-B2BB-2628ED94A8FE}" srcOrd="9" destOrd="0" presId="urn:microsoft.com/office/officeart/2005/8/layout/list1"/>
    <dgm:cxn modelId="{C059E82A-33B5-4713-9708-729E70556AD3}" type="presParOf" srcId="{6CD1E4A0-B4B4-422B-ABDA-75273B658C51}" destId="{689C2291-9543-4919-83BB-8EBD8551053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3F062-30DF-4E46-8CBF-7889062355BD}">
      <dsp:nvSpPr>
        <dsp:cNvPr id="0" name=""/>
        <dsp:cNvSpPr/>
      </dsp:nvSpPr>
      <dsp:spPr>
        <a:xfrm>
          <a:off x="0" y="328755"/>
          <a:ext cx="5886291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842" tIns="416560" rIns="4568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Useful hospital performance insights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Careful selection criteria applied</a:t>
          </a:r>
        </a:p>
      </dsp:txBody>
      <dsp:txXfrm>
        <a:off x="0" y="328755"/>
        <a:ext cx="5886291" cy="1165500"/>
      </dsp:txXfrm>
    </dsp:sp>
    <dsp:sp modelId="{410167A2-7CEB-47CA-B9BF-6D9339DAE292}">
      <dsp:nvSpPr>
        <dsp:cNvPr id="0" name=""/>
        <dsp:cNvSpPr/>
      </dsp:nvSpPr>
      <dsp:spPr>
        <a:xfrm>
          <a:off x="294314" y="33555"/>
          <a:ext cx="4120403" cy="5904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Relevant dimensions and measures</a:t>
          </a:r>
        </a:p>
      </dsp:txBody>
      <dsp:txXfrm>
        <a:off x="323135" y="62376"/>
        <a:ext cx="4062761" cy="532758"/>
      </dsp:txXfrm>
    </dsp:sp>
    <dsp:sp modelId="{7BA8EABE-C2D5-4F20-8FA4-AF36A9B21E06}">
      <dsp:nvSpPr>
        <dsp:cNvPr id="0" name=""/>
        <dsp:cNvSpPr/>
      </dsp:nvSpPr>
      <dsp:spPr>
        <a:xfrm>
          <a:off x="0" y="1897455"/>
          <a:ext cx="5886291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1002469"/>
              <a:satOff val="551"/>
              <a:lumOff val="2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842" tIns="416560" rIns="4568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Non-transactional data usage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Decision-making support tool</a:t>
          </a:r>
        </a:p>
      </dsp:txBody>
      <dsp:txXfrm>
        <a:off x="0" y="1897455"/>
        <a:ext cx="5886291" cy="1165500"/>
      </dsp:txXfrm>
    </dsp:sp>
    <dsp:sp modelId="{075278FD-CF17-4275-A3B2-0972DE788318}">
      <dsp:nvSpPr>
        <dsp:cNvPr id="0" name=""/>
        <dsp:cNvSpPr/>
      </dsp:nvSpPr>
      <dsp:spPr>
        <a:xfrm>
          <a:off x="294314" y="1602255"/>
          <a:ext cx="4120403" cy="590400"/>
        </a:xfrm>
        <a:prstGeom prst="roundRect">
          <a:avLst/>
        </a:prstGeom>
        <a:solidFill>
          <a:schemeClr val="accent5">
            <a:hueOff val="-1002469"/>
            <a:satOff val="551"/>
            <a:lumOff val="264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Primarily for reporting and analysis</a:t>
          </a:r>
        </a:p>
      </dsp:txBody>
      <dsp:txXfrm>
        <a:off x="323135" y="1631076"/>
        <a:ext cx="4062761" cy="532758"/>
      </dsp:txXfrm>
    </dsp:sp>
    <dsp:sp modelId="{689C2291-9543-4919-83BB-8EBD85510539}">
      <dsp:nvSpPr>
        <dsp:cNvPr id="0" name=""/>
        <dsp:cNvSpPr/>
      </dsp:nvSpPr>
      <dsp:spPr>
        <a:xfrm>
          <a:off x="0" y="3466155"/>
          <a:ext cx="5886291" cy="1417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6842" tIns="416560" rIns="456842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Assumptions based on accurate data</a:t>
          </a:r>
          <a:br>
            <a:rPr lang="en-US" sz="2000" kern="1200"/>
          </a:br>
          <a:br>
            <a:rPr lang="en-US" sz="2000" kern="1200"/>
          </a:br>
          <a:endParaRPr lang="en-US" sz="2000" kern="1200"/>
        </a:p>
      </dsp:txBody>
      <dsp:txXfrm>
        <a:off x="0" y="3466155"/>
        <a:ext cx="5886291" cy="1417500"/>
      </dsp:txXfrm>
    </dsp:sp>
    <dsp:sp modelId="{7C8F9E69-D425-4862-BDB8-EF7365153181}">
      <dsp:nvSpPr>
        <dsp:cNvPr id="0" name=""/>
        <dsp:cNvSpPr/>
      </dsp:nvSpPr>
      <dsp:spPr>
        <a:xfrm>
          <a:off x="294314" y="3170955"/>
          <a:ext cx="4120403" cy="590400"/>
        </a:xfrm>
        <a:prstGeom prst="roundRect">
          <a:avLst/>
        </a:prstGeom>
        <a:solidFill>
          <a:schemeClr val="accent5">
            <a:hueOff val="-2004937"/>
            <a:satOff val="1102"/>
            <a:lumOff val="52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5741" tIns="0" rIns="15574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Accuracy and completeness of data</a:t>
          </a:r>
        </a:p>
      </dsp:txBody>
      <dsp:txXfrm>
        <a:off x="323135" y="3199776"/>
        <a:ext cx="406276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B33E40-B09E-B04D-A79A-82EDBFD0E846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F00CA-CCAD-1B45-825A-A0CF51ACF2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39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2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9635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867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823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47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0843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53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440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85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198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14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0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20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87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33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5A8C51-E7AE-8042-941B-D26EEF5105AA}" type="datetimeFigureOut">
              <a:rPr lang="en-US" smtClean="0"/>
              <a:t>3/9/23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7E5336-BFA7-124D-BD6A-9BEE33FCF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51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hedevastator/us-healthcare-readmissions-and-mortality?resource=downloa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0C0B4-DF52-89CE-BB2C-D2669049A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339" y="1964267"/>
            <a:ext cx="9092786" cy="2421464"/>
          </a:xfrm>
        </p:spPr>
        <p:txBody>
          <a:bodyPr/>
          <a:lstStyle/>
          <a:p>
            <a:r>
              <a:rPr lang="en-US" sz="5400" b="1"/>
              <a:t>U.S. Hospital Analysis</a:t>
            </a:r>
            <a:br>
              <a:rPr lang="en-US" sz="5400"/>
            </a:br>
            <a:r>
              <a:rPr lang="en-US" sz="3200"/>
              <a:t>performance </a:t>
            </a:r>
            <a:br>
              <a:rPr lang="en-US" sz="3200"/>
            </a:br>
            <a:r>
              <a:rPr lang="en-US" sz="3200"/>
              <a:t>exploratory Data analysis (EDA)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5A2B8-B4F6-8A58-F795-F81FA91D16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2163" y="4876214"/>
            <a:ext cx="8438554" cy="1396709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Group 1: Nenad Barac, Connor </a:t>
            </a:r>
            <a:r>
              <a:rPr lang="en-US" err="1"/>
              <a:t>Mulshine</a:t>
            </a:r>
            <a:r>
              <a:rPr lang="en-US"/>
              <a:t>, Hyojun Kim, Utsav Thota</a:t>
            </a:r>
            <a:endParaRPr lang="en-US">
              <a:cs typeface="Calibri"/>
            </a:endParaRPr>
          </a:p>
        </p:txBody>
      </p:sp>
      <p:pic>
        <p:nvPicPr>
          <p:cNvPr id="1026" name="Picture 2" descr="Download University of Chicago (U of C, UChicago) Logo in ...">
            <a:extLst>
              <a:ext uri="{FF2B5EF4-FFF2-40B4-BE49-F238E27FC236}">
                <a16:creationId xmlns:a16="http://schemas.microsoft.com/office/drawing/2014/main" id="{D5293AAB-C223-5768-B311-1030E98DA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078" y="5658678"/>
            <a:ext cx="1600202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09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CF-B6A8-CCEC-E496-404BC9EB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Business Intelligence | Tableau Dashboard</a:t>
            </a:r>
            <a:endParaRPr lang="en-US" b="1">
              <a:cs typeface="Calibri Light"/>
            </a:endParaRPr>
          </a:p>
        </p:txBody>
      </p:sp>
      <p:pic>
        <p:nvPicPr>
          <p:cNvPr id="5" name="Picture 2" descr="Tableau Logo, symbol, meaning, history, PNG, brand">
            <a:extLst>
              <a:ext uri="{FF2B5EF4-FFF2-40B4-BE49-F238E27FC236}">
                <a16:creationId xmlns:a16="http://schemas.microsoft.com/office/drawing/2014/main" id="{864A3117-584B-F16D-3653-314D625E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156" y="5242063"/>
            <a:ext cx="1789043" cy="100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45DC0-26D6-C48A-FB17-4E639617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187" y="2013891"/>
            <a:ext cx="6483626" cy="42345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641C0-050B-4006-3C42-B65B0AC47267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9958650">
            <a:off x="4928152" y="3300491"/>
            <a:ext cx="2335695" cy="16613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u="sng">
                <a:solidFill>
                  <a:srgbClr val="FF0000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9003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4F49-D8BF-450A-0791-2A137289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18" y="593939"/>
            <a:ext cx="7718503" cy="1453363"/>
          </a:xfrm>
        </p:spPr>
        <p:txBody>
          <a:bodyPr>
            <a:normAutofit/>
          </a:bodyPr>
          <a:lstStyle/>
          <a:p>
            <a:r>
              <a:rPr lang="en-US" b="1"/>
              <a:t>Summary of Analysis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AC458-B253-1A7E-6ACF-115E65BD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414" y="5930018"/>
            <a:ext cx="3995081" cy="511379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FFFFFF"/>
              </a:buClr>
              <a:buNone/>
            </a:pPr>
            <a:r>
              <a:rPr lang="en-US" sz="1600" i="1"/>
              <a:t>Heart failure readmission rate</a:t>
            </a:r>
            <a:endParaRPr lang="en-US" sz="1600" i="1">
              <a:cs typeface="Calibri"/>
            </a:endParaRPr>
          </a:p>
        </p:txBody>
      </p:sp>
      <p:pic>
        <p:nvPicPr>
          <p:cNvPr id="7" name="Picture 7" descr="Map&#10;&#10;Description automatically generated">
            <a:extLst>
              <a:ext uri="{FF2B5EF4-FFF2-40B4-BE49-F238E27FC236}">
                <a16:creationId xmlns:a16="http://schemas.microsoft.com/office/drawing/2014/main" id="{226F9316-5975-7310-5E1E-1AD67165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6" y="2882333"/>
            <a:ext cx="5492683" cy="2939418"/>
          </a:xfrm>
          <a:prstGeom prst="rect">
            <a:avLst/>
          </a:prstGeom>
        </p:spPr>
      </p:pic>
      <p:pic>
        <p:nvPicPr>
          <p:cNvPr id="8" name="Picture 8" descr="Map&#10;&#10;Description automatically generated">
            <a:extLst>
              <a:ext uri="{FF2B5EF4-FFF2-40B4-BE49-F238E27FC236}">
                <a16:creationId xmlns:a16="http://schemas.microsoft.com/office/drawing/2014/main" id="{D9855485-60B0-488B-5C8A-700E25A2A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35" y="2885905"/>
            <a:ext cx="5437694" cy="29244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8B3358-0053-05FA-ECD7-511CB51ED7E1}"/>
              </a:ext>
            </a:extLst>
          </p:cNvPr>
          <p:cNvSpPr txBox="1">
            <a:spLocks/>
          </p:cNvSpPr>
          <p:nvPr/>
        </p:nvSpPr>
        <p:spPr>
          <a:xfrm>
            <a:off x="1276660" y="5933161"/>
            <a:ext cx="3995081" cy="511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FFFFFF"/>
              </a:buClr>
              <a:buNone/>
            </a:pPr>
            <a:r>
              <a:rPr lang="en-US" sz="1600" i="1"/>
              <a:t>Readmission rate for stroke patients</a:t>
            </a:r>
            <a:endParaRPr lang="en-US" sz="1600" i="1"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9FDE5A5-4228-BB5E-5CD4-575AFA2EC96B}"/>
              </a:ext>
            </a:extLst>
          </p:cNvPr>
          <p:cNvSpPr txBox="1">
            <a:spLocks/>
          </p:cNvSpPr>
          <p:nvPr/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</a:pPr>
            <a:r>
              <a:rPr lang="en-US" sz="2400">
                <a:ea typeface="Calibri"/>
                <a:cs typeface="Calibri"/>
              </a:rPr>
              <a:t>Clear geographical difference in patient outcomes</a:t>
            </a: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64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66FE2EBE-B617-9E1B-BA77-E74A6216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37" y="2142067"/>
            <a:ext cx="4813705" cy="40708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i="1">
                <a:ea typeface="Calibri"/>
                <a:cs typeface="Calibri"/>
              </a:rPr>
              <a:t>Min: 8</a:t>
            </a:r>
          </a:p>
          <a:p>
            <a:pPr marL="457200" lvl="1" indent="0">
              <a:buNone/>
            </a:pPr>
            <a:r>
              <a:rPr lang="en-US" sz="2000" i="1">
                <a:ea typeface="Calibri"/>
                <a:cs typeface="Calibri"/>
                <a:sym typeface="Wingdings" pitchFamily="2" charset="2"/>
              </a:rPr>
              <a:t> </a:t>
            </a:r>
            <a:r>
              <a:rPr lang="en-US" sz="2000" i="1">
                <a:ea typeface="Calibri"/>
                <a:cs typeface="Calibri"/>
              </a:rPr>
              <a:t>Northwestern</a:t>
            </a:r>
          </a:p>
          <a:p>
            <a:pPr marL="0" indent="0">
              <a:buNone/>
            </a:pPr>
            <a:r>
              <a:rPr lang="en-US" sz="2400" i="1">
                <a:ea typeface="Calibri"/>
                <a:cs typeface="Calibri"/>
              </a:rPr>
              <a:t>Max: 17</a:t>
            </a:r>
          </a:p>
          <a:p>
            <a:pPr marL="457200" lvl="1" indent="0">
              <a:buNone/>
            </a:pPr>
            <a:r>
              <a:rPr lang="en-US" sz="2000" i="1">
                <a:ea typeface="Calibri"/>
                <a:cs typeface="Calibri"/>
                <a:sym typeface="Wingdings" pitchFamily="2" charset="2"/>
              </a:rPr>
              <a:t> </a:t>
            </a:r>
            <a:r>
              <a:rPr lang="en-US" sz="2000" i="1">
                <a:ea typeface="Calibri"/>
                <a:cs typeface="Calibri"/>
              </a:rPr>
              <a:t>Advocate</a:t>
            </a:r>
          </a:p>
          <a:p>
            <a:pPr marL="0" indent="0">
              <a:buNone/>
            </a:pPr>
            <a:r>
              <a:rPr lang="en-US" sz="2400" i="1">
                <a:ea typeface="Calibri"/>
                <a:cs typeface="Calibri"/>
              </a:rPr>
              <a:t>Avg: 12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6DB955-E732-137F-48A8-5B4DCAC8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18" y="593939"/>
            <a:ext cx="7718503" cy="1453363"/>
          </a:xfrm>
        </p:spPr>
        <p:txBody>
          <a:bodyPr>
            <a:normAutofit/>
          </a:bodyPr>
          <a:lstStyle/>
          <a:p>
            <a:r>
              <a:rPr lang="en-US" b="1"/>
              <a:t>Summary of Analysis</a:t>
            </a:r>
            <a:endParaRPr lang="en-US" b="1">
              <a:cs typeface="Calibri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37767F-1A50-C799-AFFD-CD350D0B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982" y="1709298"/>
            <a:ext cx="7371521" cy="48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83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66FE2EBE-B617-9E1B-BA77-E74A6216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537" y="2142067"/>
            <a:ext cx="4813705" cy="407082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>
                <a:ea typeface="Calibri"/>
                <a:cs typeface="Calibri"/>
              </a:rPr>
              <a:t>Large networks of hospitals fare comparatively worse on most measures</a:t>
            </a:r>
          </a:p>
          <a:p>
            <a:pPr>
              <a:buClr>
                <a:srgbClr val="FFFFFF"/>
              </a:buClr>
            </a:pPr>
            <a:endParaRPr lang="en-US" sz="2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400">
                <a:ea typeface="Calibri"/>
                <a:cs typeface="Calibri"/>
              </a:rPr>
              <a:t>Correlation requires further investigation</a:t>
            </a: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ea typeface="Calibri"/>
              <a:cs typeface="Calibri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US" sz="1600" i="1">
                <a:ea typeface="Calibri"/>
                <a:cs typeface="Calibri"/>
              </a:rPr>
              <a:t>Stroke </a:t>
            </a:r>
            <a:r>
              <a:rPr lang="en-US" sz="1600" i="1">
                <a:ea typeface="+mn-lt"/>
                <a:cs typeface="+mn-lt"/>
              </a:rPr>
              <a:t>mortality &amp; readmission rates (left)</a:t>
            </a:r>
            <a:endParaRPr lang="en-US" sz="1600" i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1600" i="1">
                <a:ea typeface="Calibri"/>
                <a:cs typeface="Calibri"/>
              </a:rPr>
              <a:t>Acute Myocardial Infection (AMI) mortality &amp; readmission rates (right)</a:t>
            </a:r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C294C06-014E-B477-9A7D-839833220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469" y="1031196"/>
            <a:ext cx="2248592" cy="5355725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DB3B4499-0CCE-77CD-4132-7B778E538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636" y="1036363"/>
            <a:ext cx="2303773" cy="5348327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86DB955-E732-137F-48A8-5B4DCAC8E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818" y="593939"/>
            <a:ext cx="7718503" cy="1453363"/>
          </a:xfrm>
        </p:spPr>
        <p:txBody>
          <a:bodyPr>
            <a:normAutofit/>
          </a:bodyPr>
          <a:lstStyle/>
          <a:p>
            <a:r>
              <a:rPr lang="en-US" b="1"/>
              <a:t>Summary of Analysis</a:t>
            </a:r>
            <a:endParaRPr lang="en-US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31621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CF-B6A8-CCEC-E496-404BC9EB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Dataset limitations</a:t>
            </a:r>
            <a:endParaRPr lang="en-US" b="1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3B44DF7-8D27-D6ED-C263-8AE2C20A7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400">
                <a:ea typeface="Calibri"/>
                <a:cs typeface="Calibri"/>
              </a:rPr>
              <a:t>Unreported scores for several hospitals</a:t>
            </a:r>
          </a:p>
          <a:p>
            <a:pPr>
              <a:buClr>
                <a:srgbClr val="FFFFFF"/>
              </a:buClr>
            </a:pPr>
            <a:endParaRPr lang="en-US" sz="2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400">
                <a:ea typeface="Calibri"/>
                <a:cs typeface="Calibri"/>
              </a:rPr>
              <a:t>Limited timeframe</a:t>
            </a:r>
          </a:p>
          <a:p>
            <a:pPr>
              <a:buClr>
                <a:srgbClr val="FFFFFF"/>
              </a:buClr>
            </a:pPr>
            <a:endParaRPr lang="en-US" sz="2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400">
                <a:ea typeface="Calibri"/>
                <a:cs typeface="Calibri"/>
              </a:rPr>
              <a:t>Hospital networks not included</a:t>
            </a:r>
          </a:p>
        </p:txBody>
      </p:sp>
    </p:spTree>
    <p:extLst>
      <p:ext uri="{BB962C8B-B14F-4D97-AF65-F5344CB8AC3E}">
        <p14:creationId xmlns:p14="http://schemas.microsoft.com/office/powerpoint/2010/main" val="2404068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CF-B6A8-CCEC-E496-404BC9EB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further analysis</a:t>
            </a:r>
            <a:endParaRPr lang="en-US" b="1">
              <a:cs typeface="Calibri Light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A4DD1C-9BB5-1CC9-1F2C-7BA7D1D07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364913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Additional data on hospital resources &amp; operations (staffing, patient experience, etc.) </a:t>
            </a:r>
          </a:p>
          <a:p>
            <a:pPr>
              <a:buClr>
                <a:srgbClr val="FFFFFF"/>
              </a:buClr>
            </a:pPr>
            <a:endParaRPr lang="en-US" sz="2400"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Impact of Medicare/Medicaid reimbursement rates</a:t>
            </a:r>
          </a:p>
          <a:p>
            <a:pPr>
              <a:buClr>
                <a:srgbClr val="FFFFFF"/>
              </a:buClr>
            </a:pPr>
            <a:endParaRPr lang="en-US" sz="2400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US" sz="2400">
                <a:ea typeface="+mn-lt"/>
                <a:cs typeface="+mn-lt"/>
              </a:rPr>
              <a:t>Join to demographic data</a:t>
            </a:r>
          </a:p>
          <a:p>
            <a:pPr>
              <a:buClr>
                <a:srgbClr val="FFFFFF"/>
              </a:buClr>
            </a:pPr>
            <a:endParaRPr lang="en-US" sz="20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694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7CCF-B6A8-CCEC-E496-404BC9EB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+mj-lt"/>
                <a:cs typeface="+mj-lt"/>
              </a:rPr>
              <a:t>FURTHER ANALYSIS</a:t>
            </a:r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72D1AFA7-F66B-3BCB-C251-937663B32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21" y="1840930"/>
            <a:ext cx="9059158" cy="457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39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5F6631-34B4-CFDE-52C7-98F62396D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47694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07EBF-9AF1-2825-7FF7-8A4539212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Project AGENDA</a:t>
            </a:r>
            <a:endParaRPr lang="en-US" b="1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D1C2A-3F6F-D329-8BCC-BE75E9F98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873" y="1899672"/>
            <a:ext cx="3564085" cy="43871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/>
              <a:t>Business Proposal</a:t>
            </a:r>
            <a:endParaRPr lang="en-US" sz="1600"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/>
              <a:t>Dataset Overview</a:t>
            </a:r>
            <a:endParaRPr lang="en-US">
              <a:cs typeface="Calibri"/>
            </a:endParaRPr>
          </a:p>
          <a:p>
            <a:pPr marL="800100" lvl="1" indent="-342900">
              <a:buClr>
                <a:srgbClr val="FFFFFF"/>
              </a:buClr>
              <a:buAutoNum type="alphaLcPeriod"/>
            </a:pPr>
            <a:r>
              <a:rPr lang="en-US">
                <a:cs typeface="Calibri"/>
              </a:rPr>
              <a:t>Goal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>
                <a:cs typeface="Calibri"/>
              </a:rPr>
              <a:t>Business Use Case</a:t>
            </a:r>
            <a:endParaRPr lang="en-US">
              <a:ea typeface="Calibri"/>
              <a:cs typeface="Calibri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/>
              <a:t>Data Modeling</a:t>
            </a:r>
            <a:endParaRPr lang="en-US" sz="1600"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/>
              <a:t>Relational</a:t>
            </a:r>
            <a:endParaRPr lang="en-US"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/>
              <a:t>Dimensional</a:t>
            </a:r>
            <a:endParaRPr lang="en-US"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/>
              <a:t>Key Assumptions</a:t>
            </a:r>
            <a:endParaRPr lang="en-US">
              <a:cs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E6E6D5-A593-DC2D-585C-E77C4C1367DC}"/>
              </a:ext>
            </a:extLst>
          </p:cNvPr>
          <p:cNvSpPr txBox="1">
            <a:spLocks/>
          </p:cNvSpPr>
          <p:nvPr/>
        </p:nvSpPr>
        <p:spPr>
          <a:xfrm>
            <a:off x="6605170" y="1902815"/>
            <a:ext cx="3564085" cy="43871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3.    Business Intelligence Reporting</a:t>
            </a:r>
            <a:endParaRPr lang="en-US" sz="1600">
              <a:ea typeface="Calibri" panose="020F0502020204030204"/>
              <a:cs typeface="Calibri"/>
            </a:endParaRPr>
          </a:p>
          <a:p>
            <a:pPr marL="800100" lvl="1" indent="-342900">
              <a:buFont typeface="Arial"/>
              <a:buAutoNum type="alphaLcPeriod"/>
            </a:pPr>
            <a:r>
              <a:rPr lang="en-US"/>
              <a:t>Tableau Dashboarding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1600"/>
              <a:t>4.    Summary</a:t>
            </a:r>
            <a:endParaRPr lang="en-US" sz="1600">
              <a:ea typeface="Calibri"/>
              <a:cs typeface="Calibri"/>
            </a:endParaRPr>
          </a:p>
          <a:p>
            <a:pPr marL="800100" lvl="1" indent="-342900">
              <a:buAutoNum type="alphaLcPeriod"/>
            </a:pPr>
            <a:r>
              <a:rPr lang="en-US" sz="1400">
                <a:ea typeface="Calibri" panose="020F0502020204030204"/>
                <a:cs typeface="Calibri"/>
              </a:rPr>
              <a:t>Summary of Analysis</a:t>
            </a:r>
          </a:p>
          <a:p>
            <a:pPr marL="800100" lvl="1" indent="-342900">
              <a:buClr>
                <a:srgbClr val="FFFFFF"/>
              </a:buClr>
              <a:buAutoNum type="alphaLcPeriod"/>
            </a:pPr>
            <a:r>
              <a:rPr lang="en-US" sz="1400">
                <a:ea typeface="Calibri" panose="020F0502020204030204"/>
                <a:cs typeface="Calibri"/>
              </a:rPr>
              <a:t>Dataset </a:t>
            </a:r>
            <a:r>
              <a:rPr lang="en-US" sz="1400">
                <a:ea typeface="+mn-lt"/>
                <a:cs typeface="+mn-lt"/>
              </a:rPr>
              <a:t>Limitations</a:t>
            </a:r>
          </a:p>
          <a:p>
            <a:pPr marL="800100" lvl="1" indent="-342900">
              <a:buClr>
                <a:srgbClr val="FFFFFF"/>
              </a:buClr>
              <a:buAutoNum type="alphaLcPeriod"/>
            </a:pPr>
            <a:r>
              <a:rPr lang="en-US" sz="1400">
                <a:ea typeface="Calibri" panose="020F0502020204030204"/>
                <a:cs typeface="Calibri"/>
              </a:rPr>
              <a:t>Further Analysis</a:t>
            </a:r>
            <a:endParaRPr lang="en-US"/>
          </a:p>
          <a:p>
            <a:pPr marL="800100" lvl="1" indent="-342900">
              <a:buClr>
                <a:srgbClr val="FFFFFF"/>
              </a:buClr>
              <a:buAutoNum type="alphaLcPeriod"/>
            </a:pPr>
            <a:r>
              <a:rPr lang="en-US" sz="1400">
                <a:ea typeface="Calibri" panose="020F0502020204030204"/>
                <a:cs typeface="Calibri"/>
              </a:rPr>
              <a:t>Conclusion</a:t>
            </a:r>
          </a:p>
          <a:p>
            <a:pPr marL="0" indent="0">
              <a:buNone/>
            </a:pPr>
            <a:endParaRPr lang="en-US" sz="1600"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07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21E8F-E5D6-CAEB-AF38-52763B1BE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Business proposal | dataset Overview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D1E19-18A4-B4FF-1765-F52DC6E54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05870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buClr>
                <a:srgbClr val="FFFFFF"/>
              </a:buClr>
            </a:pPr>
            <a:r>
              <a:rPr lang="en-US" sz="2000">
                <a:cs typeface="Calibri"/>
              </a:rPr>
              <a:t>Dataset comes from studies conducted of more than 4,000 hospitals across the U.S., taking place over 6-month timeframes</a:t>
            </a:r>
          </a:p>
          <a:p>
            <a:pPr>
              <a:buClr>
                <a:srgbClr val="FFFFFF"/>
              </a:buClr>
            </a:pPr>
            <a:r>
              <a:rPr lang="en-US" sz="2000">
                <a:cs typeface="Calibri"/>
              </a:rPr>
              <a:t>Metrics reveal 30-day readmission rates, as well as mortality rates, of patients treated for: 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Acute</a:t>
            </a:r>
            <a:r>
              <a:rPr lang="en-US" sz="2000">
                <a:ea typeface="+mn-lt"/>
                <a:cs typeface="+mn-lt"/>
              </a:rPr>
              <a:t> myocardial infarction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ea typeface="+mn-lt"/>
                <a:cs typeface="+mn-lt"/>
              </a:rPr>
              <a:t>Heart</a:t>
            </a:r>
            <a:r>
              <a:rPr lang="en-US" sz="2000">
                <a:cs typeface="Calibri"/>
              </a:rPr>
              <a:t> failure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Stroke </a:t>
            </a:r>
            <a:endParaRPr lang="en-US" sz="2000">
              <a:ea typeface="+mn-lt"/>
              <a:cs typeface="+mn-lt"/>
            </a:endParaRP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ea typeface="+mn-lt"/>
                <a:cs typeface="+mn-lt"/>
              </a:rPr>
              <a:t>Chronic obstructive pulmonary disease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ea typeface="+mn-lt"/>
                <a:cs typeface="+mn-lt"/>
              </a:rPr>
              <a:t>Pneumonia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ea typeface="+mn-lt"/>
                <a:cs typeface="+mn-lt"/>
              </a:rPr>
              <a:t>Coronary artery bypass graft</a:t>
            </a:r>
            <a:endParaRPr lang="en-US" sz="2000">
              <a:cs typeface="Calibri"/>
            </a:endParaRP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Hip/knee replacement</a:t>
            </a:r>
          </a:p>
          <a:p>
            <a:pPr marL="0" indent="0">
              <a:spcAft>
                <a:spcPts val="500"/>
              </a:spcAft>
              <a:buClr>
                <a:srgbClr val="FFFFFF"/>
              </a:buClr>
              <a:buNone/>
            </a:pPr>
            <a:endParaRPr lang="en-US">
              <a:cs typeface="Calibri"/>
              <a:hlinkClick r:id="rId2"/>
            </a:endParaRPr>
          </a:p>
          <a:p>
            <a:pPr marL="0" indent="0">
              <a:spcAft>
                <a:spcPts val="500"/>
              </a:spcAft>
              <a:buClr>
                <a:srgbClr val="FFFFFF"/>
              </a:buClr>
              <a:buNone/>
            </a:pPr>
            <a:r>
              <a:rPr lang="en-US">
                <a:cs typeface="Calibri"/>
                <a:hlinkClick r:id="rId2"/>
              </a:rPr>
              <a:t>https://www.kaggle.com/datasets/thedevastator/us-healthcare-readmissions-and-mortality?resource=download</a:t>
            </a:r>
            <a:endParaRPr lang="en-US">
              <a:cs typeface="Calibri"/>
            </a:endParaRPr>
          </a:p>
          <a:p>
            <a:pPr marL="0" indent="0">
              <a:spcAft>
                <a:spcPts val="500"/>
              </a:spcAft>
              <a:buClr>
                <a:srgbClr val="FFFFFF"/>
              </a:buClr>
              <a:buNone/>
            </a:pPr>
            <a:endParaRPr lang="en-US">
              <a:cs typeface="Calibri"/>
            </a:endParaRPr>
          </a:p>
          <a:p>
            <a:pPr>
              <a:buClr>
                <a:srgbClr val="FFFFFF"/>
              </a:buClr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787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DFF1-3A4B-72ED-0D1C-E7D543A2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Business proposal |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3DAA-1EF6-B1E6-CACF-33A2765E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Develop a BI tool that summarizes hospital performance across the US, utilizing KPIs to compare patient outcomes across:</a:t>
            </a:r>
            <a:endParaRPr lang="en-US" sz="2000">
              <a:cs typeface="Calibri"/>
            </a:endParaRPr>
          </a:p>
          <a:p>
            <a:pPr lvl="1">
              <a:buClr>
                <a:srgbClr val="FFFFFF"/>
              </a:buClr>
            </a:pPr>
            <a:r>
              <a:rPr lang="en-US" sz="2000">
                <a:cs typeface="Calibri"/>
              </a:rPr>
              <a:t>Hospitals</a:t>
            </a:r>
          </a:p>
          <a:p>
            <a:pPr lvl="1">
              <a:buClr>
                <a:srgbClr val="FFFFFF"/>
              </a:buClr>
            </a:pPr>
            <a:r>
              <a:rPr lang="en-US" sz="2000">
                <a:cs typeface="Calibri"/>
              </a:rPr>
              <a:t>Regions</a:t>
            </a:r>
          </a:p>
          <a:p>
            <a:pPr lvl="1">
              <a:buClr>
                <a:srgbClr val="FFFFFF"/>
              </a:buClr>
            </a:pPr>
            <a:r>
              <a:rPr lang="en-US" sz="2000">
                <a:cs typeface="Calibri"/>
              </a:rPr>
              <a:t>Hospital Networks</a:t>
            </a:r>
            <a:endParaRPr lang="en-US" sz="2000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US" sz="2000">
                <a:ea typeface="+mn-lt"/>
                <a:cs typeface="+mn-lt"/>
              </a:rPr>
              <a:t>Size of hospital (determined by volume of patients treated per day)</a:t>
            </a:r>
            <a:endParaRPr lang="en-US" sz="2000">
              <a:cs typeface="Calibri"/>
            </a:endParaRPr>
          </a:p>
          <a:p>
            <a:pPr lvl="1">
              <a:buClr>
                <a:srgbClr val="FFFFFF"/>
              </a:buClr>
              <a:buFont typeface="Arial"/>
              <a:buChar char="•"/>
            </a:pPr>
            <a:endParaRPr lang="en-US" sz="2000"/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Provide summary of findings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363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DFF1-3A4B-72ED-0D1C-E7D543A25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Business proposal | BUSINESS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E3DAA-1EF6-B1E6-CACF-33A2765EB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ea typeface="+mn-lt"/>
                <a:cs typeface="+mn-lt"/>
              </a:rPr>
              <a:t>Primary benefit of helping hospitals identify areas for improvement</a:t>
            </a:r>
            <a:endParaRPr lang="en-US" sz="2000">
              <a:cs typeface="Calibri"/>
            </a:endParaRPr>
          </a:p>
          <a:p>
            <a:pPr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Hospitals can see compare performance to others in their: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County</a:t>
            </a:r>
          </a:p>
          <a:p>
            <a:pPr lvl="1">
              <a:spcAft>
                <a:spcPts val="500"/>
              </a:spcAft>
              <a:buClr>
                <a:srgbClr val="FFFFFF"/>
              </a:buClr>
            </a:pPr>
            <a:r>
              <a:rPr lang="en-US" sz="2000">
                <a:cs typeface="Calibri"/>
              </a:rPr>
              <a:t>State</a:t>
            </a:r>
          </a:p>
          <a:p>
            <a:pPr lvl="1">
              <a:buClr>
                <a:srgbClr val="FFFFFF"/>
              </a:buClr>
            </a:pPr>
            <a:r>
              <a:rPr lang="en-US" sz="2000">
                <a:cs typeface="Calibri"/>
              </a:rPr>
              <a:t>Hospital Network</a:t>
            </a:r>
          </a:p>
          <a:p>
            <a:pPr>
              <a:buClr>
                <a:srgbClr val="FFFFFF"/>
              </a:buClr>
            </a:pPr>
            <a:r>
              <a:rPr lang="en-US" sz="2000">
                <a:cs typeface="Calibri"/>
              </a:rPr>
              <a:t>Patients, insurance providers, administrators, and other healthcare providers also stand to benefit from this analysis</a:t>
            </a:r>
          </a:p>
          <a:p>
            <a:pPr>
              <a:buClr>
                <a:srgbClr val="FFFFFF"/>
              </a:buClr>
            </a:pPr>
            <a:r>
              <a:rPr lang="en-US" sz="2000">
                <a:cs typeface="Calibri"/>
              </a:rPr>
              <a:t>Potential motivator for a deeper dive analysis on a specific hospital/hospital network</a:t>
            </a:r>
          </a:p>
        </p:txBody>
      </p:sp>
    </p:spTree>
    <p:extLst>
      <p:ext uri="{BB962C8B-B14F-4D97-AF65-F5344CB8AC3E}">
        <p14:creationId xmlns:p14="http://schemas.microsoft.com/office/powerpoint/2010/main" val="415581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9D843-BE59-CFB0-7664-F629F756F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/>
              <a:t>Data modeling | 3NF Relational</a:t>
            </a:r>
            <a:br>
              <a:rPr lang="en-US" b="1"/>
            </a:br>
            <a:endParaRPr lang="en-US" b="1">
              <a:cs typeface="Calibri Light"/>
            </a:endParaRPr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7D1D0FD9-BC8E-1CB6-73B3-7F483C69E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3464" y="1234943"/>
            <a:ext cx="6897878" cy="43973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2A01CE4-E271-3CCC-5B38-D760C5F5DFBF}"/>
              </a:ext>
            </a:extLst>
          </p:cNvPr>
          <p:cNvSpPr txBox="1">
            <a:spLocks/>
          </p:cNvSpPr>
          <p:nvPr/>
        </p:nvSpPr>
        <p:spPr>
          <a:xfrm>
            <a:off x="7865806" y="2082254"/>
            <a:ext cx="3876095" cy="4141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</a:pPr>
            <a:endParaRPr lang="en-US" sz="1400"/>
          </a:p>
          <a:p>
            <a:pPr>
              <a:lnSpc>
                <a:spcPct val="90000"/>
              </a:lnSpc>
            </a:pPr>
            <a:r>
              <a:rPr lang="en-US"/>
              <a:t>11 Relational Tables:</a:t>
            </a:r>
            <a:endParaRPr lang="en-US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 err="1"/>
              <a:t>readmissions_and_deaths_hospital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measures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 err="1"/>
              <a:t>measure_Date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hospitals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 err="1"/>
              <a:t>hospital_Measures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locations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city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 err="1"/>
              <a:t>zip_code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county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state</a:t>
            </a:r>
            <a:endParaRPr lang="en-US" sz="1500">
              <a:cs typeface="Calibri"/>
            </a:endParaRPr>
          </a:p>
          <a:p>
            <a:pPr marL="628650" lvl="1" indent="-171450">
              <a:lnSpc>
                <a:spcPct val="90000"/>
              </a:lnSpc>
            </a:pPr>
            <a:r>
              <a:rPr lang="en-US" sz="1500"/>
              <a:t>address</a:t>
            </a:r>
            <a:endParaRPr lang="en-US" sz="1500">
              <a:cs typeface="Calibri"/>
            </a:endParaRPr>
          </a:p>
          <a:p>
            <a:pPr lvl="1">
              <a:lnSpc>
                <a:spcPct val="90000"/>
              </a:lnSpc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8292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840F-AEA3-C917-3318-5E5FBB375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US" b="1"/>
              <a:t>Data Modeling | Dimensional</a:t>
            </a:r>
            <a:br>
              <a:rPr lang="en-US" b="1"/>
            </a:br>
            <a:endParaRPr lang="ko-KR" altLang="en-US" b="1">
              <a:ea typeface="맑은 고딕"/>
              <a:cs typeface="Calibri Light"/>
            </a:endParaRP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00D586E-70FA-2919-ED50-AF75B38D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28" y="643463"/>
            <a:ext cx="5936549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30ECF6-E489-2342-56E8-32D9CB1E5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471577" cy="3972232"/>
          </a:xfrm>
        </p:spPr>
        <p:txBody>
          <a:bodyPr>
            <a:normAutofit/>
          </a:bodyPr>
          <a:lstStyle/>
          <a:p>
            <a:pPr>
              <a:buClr>
                <a:srgbClr val="FFFFFF"/>
              </a:buClr>
            </a:pPr>
            <a:r>
              <a:rPr lang="en-US" sz="2000"/>
              <a:t>1 Fact Table</a:t>
            </a:r>
            <a:endParaRPr lang="en-US" sz="2000">
              <a:cs typeface="Calibri" panose="020F0502020204030204"/>
            </a:endParaRPr>
          </a:p>
          <a:p>
            <a:pPr lvl="1">
              <a:buFontTx/>
              <a:buChar char="-"/>
            </a:pPr>
            <a:r>
              <a:rPr lang="en-US" sz="2000" err="1"/>
              <a:t>fact_scores</a:t>
            </a:r>
            <a:br>
              <a:rPr lang="en-US" sz="2000"/>
            </a:br>
            <a:endParaRPr lang="en-US" sz="2000">
              <a:cs typeface="Calibri"/>
            </a:endParaRPr>
          </a:p>
          <a:p>
            <a:r>
              <a:rPr lang="en-US" sz="2000"/>
              <a:t>4 Dimensional Tables</a:t>
            </a:r>
            <a:endParaRPr lang="en-US" sz="2000">
              <a:cs typeface="Calibri"/>
            </a:endParaRPr>
          </a:p>
          <a:p>
            <a:pPr lvl="1">
              <a:buFontTx/>
              <a:buChar char="-"/>
            </a:pPr>
            <a:r>
              <a:rPr lang="en-US" sz="2000" err="1"/>
              <a:t>dim_location</a:t>
            </a:r>
            <a:endParaRPr lang="en-US" sz="2000">
              <a:cs typeface="Calibri"/>
            </a:endParaRPr>
          </a:p>
          <a:p>
            <a:pPr lvl="1">
              <a:buFontTx/>
              <a:buChar char="-"/>
            </a:pPr>
            <a:r>
              <a:rPr lang="en-US" sz="2000" err="1"/>
              <a:t>dim_date</a:t>
            </a:r>
            <a:endParaRPr lang="en-US" sz="2000">
              <a:cs typeface="Calibri"/>
            </a:endParaRPr>
          </a:p>
          <a:p>
            <a:pPr lvl="1">
              <a:buFontTx/>
              <a:buChar char="-"/>
            </a:pPr>
            <a:r>
              <a:rPr lang="en-US" sz="2000" err="1"/>
              <a:t>dim_Measure</a:t>
            </a:r>
            <a:endParaRPr lang="en-US" sz="2000">
              <a:cs typeface="Calibri"/>
            </a:endParaRPr>
          </a:p>
          <a:p>
            <a:pPr lvl="1">
              <a:buFontTx/>
              <a:buChar char="-"/>
            </a:pPr>
            <a:r>
              <a:rPr lang="en-US" sz="2000" err="1"/>
              <a:t>dim_provider</a:t>
            </a:r>
            <a:endParaRPr lang="en-US" sz="200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3999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8">
            <a:extLst>
              <a:ext uri="{FF2B5EF4-FFF2-40B4-BE49-F238E27FC236}">
                <a16:creationId xmlns:a16="http://schemas.microsoft.com/office/drawing/2014/main" id="{6A166780-9337-4437-95D3-5EA9D55AA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B3D0F40-BF1F-4120-945D-90C5AAD6E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4654296" cy="6856214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2">
            <a:extLst>
              <a:ext uri="{FF2B5EF4-FFF2-40B4-BE49-F238E27FC236}">
                <a16:creationId xmlns:a16="http://schemas.microsoft.com/office/drawing/2014/main" id="{15640A69-3748-450C-8DDB-B2051AC0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893"/>
          <a:stretch/>
        </p:blipFill>
        <p:spPr>
          <a:xfrm>
            <a:off x="0" y="0"/>
            <a:ext cx="4644770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5351CA-C5F2-6BE3-1E12-3027E214A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256" y="643466"/>
            <a:ext cx="3490075" cy="499533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Data Modeling | Key Assumptions</a:t>
            </a:r>
            <a:endParaRPr lang="en-US" b="1">
              <a:solidFill>
                <a:srgbClr val="FFFFFF"/>
              </a:solidFill>
              <a:cs typeface="Calibri Light"/>
            </a:endParaRPr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66F4F323-644B-4A47-97E9-BFB73840F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1120" y="-2"/>
            <a:ext cx="7537705" cy="68562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7" name="Content Placeholder 2">
            <a:extLst>
              <a:ext uri="{FF2B5EF4-FFF2-40B4-BE49-F238E27FC236}">
                <a16:creationId xmlns:a16="http://schemas.microsoft.com/office/drawing/2014/main" id="{543BB948-6ADE-74D0-35AC-86C0F39F7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7535777"/>
              </p:ext>
            </p:extLst>
          </p:nvPr>
        </p:nvGraphicFramePr>
        <p:xfrm>
          <a:off x="5467509" y="804671"/>
          <a:ext cx="5886291" cy="4917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4923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313A-E7EA-DB83-3DFB-A29D4DFA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Business Intelligence | Tools</a:t>
            </a:r>
            <a:endParaRPr lang="en-US" b="1">
              <a:cs typeface="Calibri Light"/>
            </a:endParaRPr>
          </a:p>
        </p:txBody>
      </p:sp>
      <p:pic>
        <p:nvPicPr>
          <p:cNvPr id="3074" name="Picture 2" descr="Tableau Logo for website – Sybyl">
            <a:extLst>
              <a:ext uri="{FF2B5EF4-FFF2-40B4-BE49-F238E27FC236}">
                <a16:creationId xmlns:a16="http://schemas.microsoft.com/office/drawing/2014/main" id="{D6137DCF-B5EC-0916-8BE1-4A70043B90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37" y="2865526"/>
            <a:ext cx="2063438" cy="20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siness Intelligence (BI) &amp; Data Analytics Platform">
            <a:extLst>
              <a:ext uri="{FF2B5EF4-FFF2-40B4-BE49-F238E27FC236}">
                <a16:creationId xmlns:a16="http://schemas.microsoft.com/office/drawing/2014/main" id="{C386E3E8-C69D-57C7-8A77-28388AB9E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827" y="3004772"/>
            <a:ext cx="1602720" cy="106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igma Computing Puts Business Teams in the Analytics ...">
            <a:extLst>
              <a:ext uri="{FF2B5EF4-FFF2-40B4-BE49-F238E27FC236}">
                <a16:creationId xmlns:a16="http://schemas.microsoft.com/office/drawing/2014/main" id="{57AD073F-B23E-52BD-9BC6-85F2B0313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87" y="4236138"/>
            <a:ext cx="1374774" cy="71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Quick Tip: Power BI Certified Custom Visuals - Corterra ...">
            <a:extLst>
              <a:ext uri="{FF2B5EF4-FFF2-40B4-BE49-F238E27FC236}">
                <a16:creationId xmlns:a16="http://schemas.microsoft.com/office/drawing/2014/main" id="{F623CD64-E13E-43E8-0D45-FE6FAA0A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878" y="2703297"/>
            <a:ext cx="837719" cy="83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6C49AB5C-3F6A-1EBF-D16A-546001DB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777" y="3680141"/>
            <a:ext cx="1111993" cy="11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C29AAF-B5DD-4805-D6F9-9C7684B81A06}"/>
              </a:ext>
            </a:extLst>
          </p:cNvPr>
          <p:cNvSpPr/>
          <p:nvPr/>
        </p:nvSpPr>
        <p:spPr>
          <a:xfrm>
            <a:off x="1577010" y="2524811"/>
            <a:ext cx="2915478" cy="2771176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5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{89BC6C88-D2C6-5841-AFE6-B9A857A17FE7}tf10001058</Template>
  <TotalTime>0</TotalTime>
  <Words>475</Words>
  <Application>Microsoft Macintosh PowerPoint</Application>
  <PresentationFormat>Widescreen</PresentationFormat>
  <Paragraphs>113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Celestial</vt:lpstr>
      <vt:lpstr>U.S. Hospital Analysis performance  exploratory Data analysis (EDA)</vt:lpstr>
      <vt:lpstr>Project AGENDA</vt:lpstr>
      <vt:lpstr>Business proposal | dataset Overview </vt:lpstr>
      <vt:lpstr>Business proposal | Goal</vt:lpstr>
      <vt:lpstr>Business proposal | BUSINESS USE CASE</vt:lpstr>
      <vt:lpstr>Data modeling | 3NF Relational </vt:lpstr>
      <vt:lpstr>Data Modeling | Dimensional </vt:lpstr>
      <vt:lpstr>Data Modeling | Key Assumptions</vt:lpstr>
      <vt:lpstr>Business Intelligence | Tools</vt:lpstr>
      <vt:lpstr>Business Intelligence | Tableau Dashboard</vt:lpstr>
      <vt:lpstr>Summary of Analysis</vt:lpstr>
      <vt:lpstr>Summary of Analysis</vt:lpstr>
      <vt:lpstr>Summary of Analysis</vt:lpstr>
      <vt:lpstr>Dataset limitations</vt:lpstr>
      <vt:lpstr>further analysis</vt:lpstr>
      <vt:lpstr>FURTHER ANALYSIS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Hospital Market | Analysis</dc:title>
  <dc:creator>Utsav Thota</dc:creator>
  <cp:lastModifiedBy>Utsav Thota</cp:lastModifiedBy>
  <cp:revision>1</cp:revision>
  <dcterms:created xsi:type="dcterms:W3CDTF">2023-03-05T17:40:03Z</dcterms:created>
  <dcterms:modified xsi:type="dcterms:W3CDTF">2023-03-10T01:30:32Z</dcterms:modified>
</cp:coreProperties>
</file>